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4" r:id="rId7"/>
    <p:sldId id="281" r:id="rId8"/>
    <p:sldId id="265" r:id="rId9"/>
    <p:sldId id="266" r:id="rId10"/>
    <p:sldId id="267" r:id="rId11"/>
    <p:sldId id="270" r:id="rId12"/>
    <p:sldId id="276" r:id="rId13"/>
    <p:sldId id="274" r:id="rId14"/>
    <p:sldId id="275" r:id="rId15"/>
    <p:sldId id="277" r:id="rId16"/>
    <p:sldId id="282" r:id="rId17"/>
    <p:sldId id="280" r:id="rId18"/>
    <p:sldId id="283" r:id="rId19"/>
    <p:sldId id="285" r:id="rId20"/>
    <p:sldId id="286" r:id="rId21"/>
    <p:sldId id="292" r:id="rId22"/>
    <p:sldId id="293" r:id="rId23"/>
    <p:sldId id="294" r:id="rId24"/>
    <p:sldId id="262" r:id="rId25"/>
    <p:sldId id="295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ABE48-050B-4EC6-B91D-65E9E54DD032}" v="267" dt="2026-02-25T05:45:09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48" autoAdjust="0"/>
  </p:normalViewPr>
  <p:slideViewPr>
    <p:cSldViewPr snapToGrid="0">
      <p:cViewPr varScale="1">
        <p:scale>
          <a:sx n="78" d="100"/>
          <a:sy n="78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undo custSel addSld delSld modSld sldOrd">
      <pc:chgData name="Fares Makki" userId="d0c14dd2-ce13-49c4-820b-c6a5e60d5a8d" providerId="ADAL" clId="{190E5BF9-DA56-4E89-A802-847FC911DCEB}" dt="2026-02-25T05:59:03.293" v="1592" actId="47"/>
      <pc:docMkLst>
        <pc:docMk/>
      </pc:docMkLst>
      <pc:sldChg chg="modSp mod">
        <pc:chgData name="Fares Makki" userId="d0c14dd2-ce13-49c4-820b-c6a5e60d5a8d" providerId="ADAL" clId="{190E5BF9-DA56-4E89-A802-847FC911DCEB}" dt="2026-02-25T04:54:31.621" v="34" actId="20577"/>
        <pc:sldMkLst>
          <pc:docMk/>
          <pc:sldMk cId="3770886119" sldId="256"/>
        </pc:sldMkLst>
        <pc:spChg chg="mod">
          <ac:chgData name="Fares Makki" userId="d0c14dd2-ce13-49c4-820b-c6a5e60d5a8d" providerId="ADAL" clId="{190E5BF9-DA56-4E89-A802-847FC911DCEB}" dt="2026-02-25T04:53:47.947" v="11" actId="20577"/>
          <ac:spMkLst>
            <pc:docMk/>
            <pc:sldMk cId="3770886119" sldId="256"/>
            <ac:spMk id="2" creationId="{CBE70F07-1C30-98BE-F847-036F4FAF4EE5}"/>
          </ac:spMkLst>
        </pc:spChg>
        <pc:spChg chg="mod">
          <ac:chgData name="Fares Makki" userId="d0c14dd2-ce13-49c4-820b-c6a5e60d5a8d" providerId="ADAL" clId="{190E5BF9-DA56-4E89-A802-847FC911DCEB}" dt="2026-02-25T04:54:31.621" v="34" actId="20577"/>
          <ac:spMkLst>
            <pc:docMk/>
            <pc:sldMk cId="3770886119" sldId="256"/>
            <ac:spMk id="3" creationId="{F1F1A325-72F7-22D3-84AC-1884E5E91BCF}"/>
          </ac:spMkLst>
        </pc:spChg>
      </pc:sldChg>
      <pc:sldChg chg="modSp modAnim">
        <pc:chgData name="Fares Makki" userId="d0c14dd2-ce13-49c4-820b-c6a5e60d5a8d" providerId="ADAL" clId="{190E5BF9-DA56-4E89-A802-847FC911DCEB}" dt="2026-02-25T04:57:20.705" v="63" actId="15"/>
        <pc:sldMkLst>
          <pc:docMk/>
          <pc:sldMk cId="4230210423" sldId="258"/>
        </pc:sldMkLst>
        <pc:spChg chg="mod">
          <ac:chgData name="Fares Makki" userId="d0c14dd2-ce13-49c4-820b-c6a5e60d5a8d" providerId="ADAL" clId="{190E5BF9-DA56-4E89-A802-847FC911DCEB}" dt="2026-02-25T04:57:20.705" v="63" actId="15"/>
          <ac:spMkLst>
            <pc:docMk/>
            <pc:sldMk cId="4230210423" sldId="258"/>
            <ac:spMk id="3" creationId="{37B67418-4902-2B45-DD92-E7BEE7F1C04D}"/>
          </ac:spMkLst>
        </pc:spChg>
      </pc:sldChg>
      <pc:sldChg chg="modSp mod">
        <pc:chgData name="Fares Makki" userId="d0c14dd2-ce13-49c4-820b-c6a5e60d5a8d" providerId="ADAL" clId="{190E5BF9-DA56-4E89-A802-847FC911DCEB}" dt="2026-02-25T04:57:43.207" v="64" actId="21"/>
        <pc:sldMkLst>
          <pc:docMk/>
          <pc:sldMk cId="3017580962" sldId="259"/>
        </pc:sldMkLst>
        <pc:spChg chg="mod">
          <ac:chgData name="Fares Makki" userId="d0c14dd2-ce13-49c4-820b-c6a5e60d5a8d" providerId="ADAL" clId="{190E5BF9-DA56-4E89-A802-847FC911DCEB}" dt="2026-02-25T04:57:43.207" v="64" actId="21"/>
          <ac:spMkLst>
            <pc:docMk/>
            <pc:sldMk cId="3017580962" sldId="259"/>
            <ac:spMk id="3" creationId="{4617FD1D-61E8-A898-6102-862E0C38286A}"/>
          </ac:spMkLst>
        </pc:spChg>
      </pc:sldChg>
      <pc:sldChg chg="add del">
        <pc:chgData name="Fares Makki" userId="d0c14dd2-ce13-49c4-820b-c6a5e60d5a8d" providerId="ADAL" clId="{190E5BF9-DA56-4E89-A802-847FC911DCEB}" dt="2026-02-25T05:46:24.043" v="906" actId="47"/>
        <pc:sldMkLst>
          <pc:docMk/>
          <pc:sldMk cId="1478037491" sldId="261"/>
        </pc:sldMkLst>
      </pc:sldChg>
      <pc:sldChg chg="del">
        <pc:chgData name="Fares Makki" userId="d0c14dd2-ce13-49c4-820b-c6a5e60d5a8d" providerId="ADAL" clId="{190E5BF9-DA56-4E89-A802-847FC911DCEB}" dt="2026-02-25T05:05:40.985" v="400" actId="47"/>
        <pc:sldMkLst>
          <pc:docMk/>
          <pc:sldMk cId="4001293560" sldId="261"/>
        </pc:sldMkLst>
      </pc:sldChg>
      <pc:sldChg chg="modSp add mod modNotesTx">
        <pc:chgData name="Fares Makki" userId="d0c14dd2-ce13-49c4-820b-c6a5e60d5a8d" providerId="ADAL" clId="{190E5BF9-DA56-4E89-A802-847FC911DCEB}" dt="2026-02-25T05:47:48.607" v="940" actId="404"/>
        <pc:sldMkLst>
          <pc:docMk/>
          <pc:sldMk cId="294641693" sldId="262"/>
        </pc:sldMkLst>
        <pc:spChg chg="mod">
          <ac:chgData name="Fares Makki" userId="d0c14dd2-ce13-49c4-820b-c6a5e60d5a8d" providerId="ADAL" clId="{190E5BF9-DA56-4E89-A802-847FC911DCEB}" dt="2026-02-25T05:47:48.607" v="940" actId="404"/>
          <ac:spMkLst>
            <pc:docMk/>
            <pc:sldMk cId="294641693" sldId="262"/>
            <ac:spMk id="5" creationId="{34682B46-9DBC-AE2C-B9CD-A4C85CCF2DBC}"/>
          </ac:spMkLst>
        </pc:spChg>
        <pc:spChg chg="mod">
          <ac:chgData name="Fares Makki" userId="d0c14dd2-ce13-49c4-820b-c6a5e60d5a8d" providerId="ADAL" clId="{190E5BF9-DA56-4E89-A802-847FC911DCEB}" dt="2026-02-25T05:47:22.347" v="923" actId="20577"/>
          <ac:spMkLst>
            <pc:docMk/>
            <pc:sldMk cId="294641693" sldId="262"/>
            <ac:spMk id="6" creationId="{ACFF1321-30CB-17E7-508B-6CAC613625F5}"/>
          </ac:spMkLst>
        </pc:spChg>
        <pc:cxnChg chg="mod">
          <ac:chgData name="Fares Makki" userId="d0c14dd2-ce13-49c4-820b-c6a5e60d5a8d" providerId="ADAL" clId="{190E5BF9-DA56-4E89-A802-847FC911DCEB}" dt="2026-02-25T05:47:47.976" v="939" actId="404"/>
          <ac:cxnSpMkLst>
            <pc:docMk/>
            <pc:sldMk cId="294641693" sldId="262"/>
            <ac:cxnSpMk id="8" creationId="{C4A4E889-D44D-F3D6-C8C9-55C99E380C91}"/>
          </ac:cxnSpMkLst>
        </pc:cxnChg>
        <pc:cxnChg chg="mod">
          <ac:chgData name="Fares Makki" userId="d0c14dd2-ce13-49c4-820b-c6a5e60d5a8d" providerId="ADAL" clId="{190E5BF9-DA56-4E89-A802-847FC911DCEB}" dt="2026-02-25T05:47:10.893" v="909" actId="14100"/>
          <ac:cxnSpMkLst>
            <pc:docMk/>
            <pc:sldMk cId="294641693" sldId="262"/>
            <ac:cxnSpMk id="9" creationId="{3C1915F7-A79E-CE28-F21A-2CEFE0760004}"/>
          </ac:cxnSpMkLst>
        </pc:cxnChg>
      </pc:sldChg>
      <pc:sldChg chg="del">
        <pc:chgData name="Fares Makki" userId="d0c14dd2-ce13-49c4-820b-c6a5e60d5a8d" providerId="ADAL" clId="{190E5BF9-DA56-4E89-A802-847FC911DCEB}" dt="2026-02-25T05:05:43.436" v="401" actId="47"/>
        <pc:sldMkLst>
          <pc:docMk/>
          <pc:sldMk cId="3880662321" sldId="262"/>
        </pc:sldMkLst>
      </pc:sldChg>
      <pc:sldChg chg="add del">
        <pc:chgData name="Fares Makki" userId="d0c14dd2-ce13-49c4-820b-c6a5e60d5a8d" providerId="ADAL" clId="{190E5BF9-DA56-4E89-A802-847FC911DCEB}" dt="2026-02-25T05:48:28.830" v="941" actId="47"/>
        <pc:sldMkLst>
          <pc:docMk/>
          <pc:sldMk cId="1743836185" sldId="263"/>
        </pc:sldMkLst>
      </pc:sldChg>
      <pc:sldChg chg="del">
        <pc:chgData name="Fares Makki" userId="d0c14dd2-ce13-49c4-820b-c6a5e60d5a8d" providerId="ADAL" clId="{190E5BF9-DA56-4E89-A802-847FC911DCEB}" dt="2026-02-25T05:05:45.053" v="402" actId="47"/>
        <pc:sldMkLst>
          <pc:docMk/>
          <pc:sldMk cId="2444854275" sldId="263"/>
        </pc:sldMkLst>
      </pc:sldChg>
      <pc:sldChg chg="modSp modAnim">
        <pc:chgData name="Fares Makki" userId="d0c14dd2-ce13-49c4-820b-c6a5e60d5a8d" providerId="ADAL" clId="{190E5BF9-DA56-4E89-A802-847FC911DCEB}" dt="2026-02-25T05:06:45.431" v="403" actId="20577"/>
        <pc:sldMkLst>
          <pc:docMk/>
          <pc:sldMk cId="3246559825" sldId="266"/>
        </pc:sldMkLst>
        <pc:spChg chg="mod">
          <ac:chgData name="Fares Makki" userId="d0c14dd2-ce13-49c4-820b-c6a5e60d5a8d" providerId="ADAL" clId="{190E5BF9-DA56-4E89-A802-847FC911DCEB}" dt="2026-02-25T05:06:45.431" v="403" actId="20577"/>
          <ac:spMkLst>
            <pc:docMk/>
            <pc:sldMk cId="3246559825" sldId="266"/>
            <ac:spMk id="3" creationId="{2D639F2E-0DF3-78FF-587C-E0B53518915F}"/>
          </ac:spMkLst>
        </pc:spChg>
      </pc:sldChg>
      <pc:sldChg chg="add del">
        <pc:chgData name="Fares Makki" userId="d0c14dd2-ce13-49c4-820b-c6a5e60d5a8d" providerId="ADAL" clId="{190E5BF9-DA56-4E89-A802-847FC911DCEB}" dt="2026-02-25T05:58:53.053" v="1589" actId="47"/>
        <pc:sldMkLst>
          <pc:docMk/>
          <pc:sldMk cId="3749902636" sldId="268"/>
        </pc:sldMkLst>
      </pc:sldChg>
      <pc:sldChg chg="del">
        <pc:chgData name="Fares Makki" userId="d0c14dd2-ce13-49c4-820b-c6a5e60d5a8d" providerId="ADAL" clId="{190E5BF9-DA56-4E89-A802-847FC911DCEB}" dt="2026-02-25T05:10:55.962" v="427" actId="47"/>
        <pc:sldMkLst>
          <pc:docMk/>
          <pc:sldMk cId="3997011966" sldId="268"/>
        </pc:sldMkLst>
      </pc:sldChg>
      <pc:sldChg chg="del">
        <pc:chgData name="Fares Makki" userId="d0c14dd2-ce13-49c4-820b-c6a5e60d5a8d" providerId="ADAL" clId="{190E5BF9-DA56-4E89-A802-847FC911DCEB}" dt="2026-02-25T05:13:38.924" v="431" actId="47"/>
        <pc:sldMkLst>
          <pc:docMk/>
          <pc:sldMk cId="332339370" sldId="269"/>
        </pc:sldMkLst>
      </pc:sldChg>
      <pc:sldChg chg="modSp mod modNotesTx">
        <pc:chgData name="Fares Makki" userId="d0c14dd2-ce13-49c4-820b-c6a5e60d5a8d" providerId="ADAL" clId="{190E5BF9-DA56-4E89-A802-847FC911DCEB}" dt="2026-02-25T05:10:02.838" v="423" actId="1076"/>
        <pc:sldMkLst>
          <pc:docMk/>
          <pc:sldMk cId="2265369485" sldId="270"/>
        </pc:sldMkLst>
        <pc:spChg chg="mod">
          <ac:chgData name="Fares Makki" userId="d0c14dd2-ce13-49c4-820b-c6a5e60d5a8d" providerId="ADAL" clId="{190E5BF9-DA56-4E89-A802-847FC911DCEB}" dt="2026-02-25T05:09:50.548" v="420" actId="14100"/>
          <ac:spMkLst>
            <pc:docMk/>
            <pc:sldMk cId="2265369485" sldId="270"/>
            <ac:spMk id="3" creationId="{4C21E01C-C6DA-694C-983A-C7587A20FB33}"/>
          </ac:spMkLst>
        </pc:spChg>
        <pc:picChg chg="mod">
          <ac:chgData name="Fares Makki" userId="d0c14dd2-ce13-49c4-820b-c6a5e60d5a8d" providerId="ADAL" clId="{190E5BF9-DA56-4E89-A802-847FC911DCEB}" dt="2026-02-25T05:10:02.838" v="423" actId="1076"/>
          <ac:picMkLst>
            <pc:docMk/>
            <pc:sldMk cId="2265369485" sldId="270"/>
            <ac:picMk id="6" creationId="{C3C14BE4-A29F-3944-C234-56FCC504C5FA}"/>
          </ac:picMkLst>
        </pc:picChg>
      </pc:sldChg>
      <pc:sldChg chg="del">
        <pc:chgData name="Fares Makki" userId="d0c14dd2-ce13-49c4-820b-c6a5e60d5a8d" providerId="ADAL" clId="{190E5BF9-DA56-4E89-A802-847FC911DCEB}" dt="2026-02-25T05:10:11.204" v="425" actId="47"/>
        <pc:sldMkLst>
          <pc:docMk/>
          <pc:sldMk cId="1908369280" sldId="271"/>
        </pc:sldMkLst>
      </pc:sldChg>
      <pc:sldChg chg="del">
        <pc:chgData name="Fares Makki" userId="d0c14dd2-ce13-49c4-820b-c6a5e60d5a8d" providerId="ADAL" clId="{190E5BF9-DA56-4E89-A802-847FC911DCEB}" dt="2026-02-25T05:10:09.419" v="424" actId="47"/>
        <pc:sldMkLst>
          <pc:docMk/>
          <pc:sldMk cId="3011304571" sldId="272"/>
        </pc:sldMkLst>
      </pc:sldChg>
      <pc:sldChg chg="del">
        <pc:chgData name="Fares Makki" userId="d0c14dd2-ce13-49c4-820b-c6a5e60d5a8d" providerId="ADAL" clId="{190E5BF9-DA56-4E89-A802-847FC911DCEB}" dt="2026-02-25T05:10:13.097" v="426" actId="47"/>
        <pc:sldMkLst>
          <pc:docMk/>
          <pc:sldMk cId="3974395347" sldId="273"/>
        </pc:sldMkLst>
      </pc:sldChg>
      <pc:sldChg chg="modSp mod modAnim">
        <pc:chgData name="Fares Makki" userId="d0c14dd2-ce13-49c4-820b-c6a5e60d5a8d" providerId="ADAL" clId="{190E5BF9-DA56-4E89-A802-847FC911DCEB}" dt="2026-02-25T05:11:19.925" v="430" actId="20577"/>
        <pc:sldMkLst>
          <pc:docMk/>
          <pc:sldMk cId="2193044447" sldId="276"/>
        </pc:sldMkLst>
        <pc:spChg chg="mod">
          <ac:chgData name="Fares Makki" userId="d0c14dd2-ce13-49c4-820b-c6a5e60d5a8d" providerId="ADAL" clId="{190E5BF9-DA56-4E89-A802-847FC911DCEB}" dt="2026-02-25T05:11:19.925" v="430" actId="20577"/>
          <ac:spMkLst>
            <pc:docMk/>
            <pc:sldMk cId="2193044447" sldId="276"/>
            <ac:spMk id="3" creationId="{C147E522-08B6-56D6-6E33-CCBA514509B9}"/>
          </ac:spMkLst>
        </pc:spChg>
      </pc:sldChg>
      <pc:sldChg chg="addSp modSp mod modAnim modNotesTx">
        <pc:chgData name="Fares Makki" userId="d0c14dd2-ce13-49c4-820b-c6a5e60d5a8d" providerId="ADAL" clId="{190E5BF9-DA56-4E89-A802-847FC911DCEB}" dt="2026-02-25T05:20:56.590" v="659" actId="20577"/>
        <pc:sldMkLst>
          <pc:docMk/>
          <pc:sldMk cId="2128288401" sldId="277"/>
        </pc:sldMkLst>
        <pc:spChg chg="mod">
          <ac:chgData name="Fares Makki" userId="d0c14dd2-ce13-49c4-820b-c6a5e60d5a8d" providerId="ADAL" clId="{190E5BF9-DA56-4E89-A802-847FC911DCEB}" dt="2026-02-25T05:19:52.959" v="646" actId="1076"/>
          <ac:spMkLst>
            <pc:docMk/>
            <pc:sldMk cId="2128288401" sldId="277"/>
            <ac:spMk id="3" creationId="{B3487371-2BCB-620B-1D3B-808AB7A55A2C}"/>
          </ac:spMkLst>
        </pc:spChg>
        <pc:picChg chg="add mod modCrop">
          <ac:chgData name="Fares Makki" userId="d0c14dd2-ce13-49c4-820b-c6a5e60d5a8d" providerId="ADAL" clId="{190E5BF9-DA56-4E89-A802-847FC911DCEB}" dt="2026-02-25T05:19:58.190" v="647" actId="1076"/>
          <ac:picMkLst>
            <pc:docMk/>
            <pc:sldMk cId="2128288401" sldId="277"/>
            <ac:picMk id="5" creationId="{B7A1F712-09DA-B2B6-FDE6-5FB831F5BD0D}"/>
          </ac:picMkLst>
        </pc:picChg>
      </pc:sldChg>
      <pc:sldChg chg="del">
        <pc:chgData name="Fares Makki" userId="d0c14dd2-ce13-49c4-820b-c6a5e60d5a8d" providerId="ADAL" clId="{190E5BF9-DA56-4E89-A802-847FC911DCEB}" dt="2026-02-25T05:21:59.004" v="682" actId="47"/>
        <pc:sldMkLst>
          <pc:docMk/>
          <pc:sldMk cId="1213558312" sldId="278"/>
        </pc:sldMkLst>
      </pc:sldChg>
      <pc:sldChg chg="del">
        <pc:chgData name="Fares Makki" userId="d0c14dd2-ce13-49c4-820b-c6a5e60d5a8d" providerId="ADAL" clId="{190E5BF9-DA56-4E89-A802-847FC911DCEB}" dt="2026-02-25T05:22:03.623" v="683" actId="47"/>
        <pc:sldMkLst>
          <pc:docMk/>
          <pc:sldMk cId="2515168023" sldId="279"/>
        </pc:sldMkLst>
      </pc:sldChg>
      <pc:sldChg chg="modSp modAnim">
        <pc:chgData name="Fares Makki" userId="d0c14dd2-ce13-49c4-820b-c6a5e60d5a8d" providerId="ADAL" clId="{190E5BF9-DA56-4E89-A802-847FC911DCEB}" dt="2026-02-25T05:21:40.471" v="681" actId="20577"/>
        <pc:sldMkLst>
          <pc:docMk/>
          <pc:sldMk cId="387162227" sldId="280"/>
        </pc:sldMkLst>
        <pc:spChg chg="mod">
          <ac:chgData name="Fares Makki" userId="d0c14dd2-ce13-49c4-820b-c6a5e60d5a8d" providerId="ADAL" clId="{190E5BF9-DA56-4E89-A802-847FC911DCEB}" dt="2026-02-25T05:21:40.471" v="681" actId="20577"/>
          <ac:spMkLst>
            <pc:docMk/>
            <pc:sldMk cId="387162227" sldId="280"/>
            <ac:spMk id="3" creationId="{055B87F0-AF23-C8CF-E544-5DE187F93D35}"/>
          </ac:spMkLst>
        </pc:spChg>
      </pc:sldChg>
      <pc:sldChg chg="addSp modSp new mod ord modAnim">
        <pc:chgData name="Fares Makki" userId="d0c14dd2-ce13-49c4-820b-c6a5e60d5a8d" providerId="ADAL" clId="{190E5BF9-DA56-4E89-A802-847FC911DCEB}" dt="2026-02-25T05:05:32.306" v="399" actId="1076"/>
        <pc:sldMkLst>
          <pc:docMk/>
          <pc:sldMk cId="361811037" sldId="281"/>
        </pc:sldMkLst>
        <pc:spChg chg="mod">
          <ac:chgData name="Fares Makki" userId="d0c14dd2-ce13-49c4-820b-c6a5e60d5a8d" providerId="ADAL" clId="{190E5BF9-DA56-4E89-A802-847FC911DCEB}" dt="2026-02-25T04:59:34.939" v="87" actId="20577"/>
          <ac:spMkLst>
            <pc:docMk/>
            <pc:sldMk cId="361811037" sldId="281"/>
            <ac:spMk id="2" creationId="{B5CE6827-8E55-F303-C5AC-15F650603340}"/>
          </ac:spMkLst>
        </pc:spChg>
        <pc:spChg chg="mod">
          <ac:chgData name="Fares Makki" userId="d0c14dd2-ce13-49c4-820b-c6a5e60d5a8d" providerId="ADAL" clId="{190E5BF9-DA56-4E89-A802-847FC911DCEB}" dt="2026-02-25T05:04:13.248" v="389" actId="313"/>
          <ac:spMkLst>
            <pc:docMk/>
            <pc:sldMk cId="361811037" sldId="281"/>
            <ac:spMk id="3" creationId="{0769A7A2-2FC0-0500-0C37-B8097CC19AE8}"/>
          </ac:spMkLst>
        </pc:spChg>
        <pc:spChg chg="add mod">
          <ac:chgData name="Fares Makki" userId="d0c14dd2-ce13-49c4-820b-c6a5e60d5a8d" providerId="ADAL" clId="{190E5BF9-DA56-4E89-A802-847FC911DCEB}" dt="2026-02-25T05:00:00.083" v="94"/>
          <ac:spMkLst>
            <pc:docMk/>
            <pc:sldMk cId="361811037" sldId="281"/>
            <ac:spMk id="4" creationId="{6FDE7435-9E39-C609-1E4F-27D9C4CD919C}"/>
          </ac:spMkLst>
        </pc:spChg>
        <pc:picChg chg="add mod">
          <ac:chgData name="Fares Makki" userId="d0c14dd2-ce13-49c4-820b-c6a5e60d5a8d" providerId="ADAL" clId="{190E5BF9-DA56-4E89-A802-847FC911DCEB}" dt="2026-02-25T05:05:20.086" v="398" actId="1076"/>
          <ac:picMkLst>
            <pc:docMk/>
            <pc:sldMk cId="361811037" sldId="281"/>
            <ac:picMk id="5" creationId="{4ABA8EF5-4491-47F9-1ED5-70AB0F497A3A}"/>
          </ac:picMkLst>
        </pc:picChg>
        <pc:picChg chg="add mod">
          <ac:chgData name="Fares Makki" userId="d0c14dd2-ce13-49c4-820b-c6a5e60d5a8d" providerId="ADAL" clId="{190E5BF9-DA56-4E89-A802-847FC911DCEB}" dt="2026-02-25T05:05:32.306" v="399" actId="1076"/>
          <ac:picMkLst>
            <pc:docMk/>
            <pc:sldMk cId="361811037" sldId="281"/>
            <ac:picMk id="6" creationId="{337080C3-0C8C-64AA-6120-29B67247511D}"/>
          </ac:picMkLst>
        </pc:picChg>
      </pc:sldChg>
      <pc:sldChg chg="addSp delSp modSp add mod modTransition delAnim modNotesTx">
        <pc:chgData name="Fares Makki" userId="d0c14dd2-ce13-49c4-820b-c6a5e60d5a8d" providerId="ADAL" clId="{190E5BF9-DA56-4E89-A802-847FC911DCEB}" dt="2026-02-25T05:20:52.263" v="658" actId="20577"/>
        <pc:sldMkLst>
          <pc:docMk/>
          <pc:sldMk cId="3502875478" sldId="282"/>
        </pc:sldMkLst>
        <pc:spChg chg="del">
          <ac:chgData name="Fares Makki" userId="d0c14dd2-ce13-49c4-820b-c6a5e60d5a8d" providerId="ADAL" clId="{190E5BF9-DA56-4E89-A802-847FC911DCEB}" dt="2026-02-25T05:20:20.066" v="651" actId="478"/>
          <ac:spMkLst>
            <pc:docMk/>
            <pc:sldMk cId="3502875478" sldId="282"/>
            <ac:spMk id="2" creationId="{517F2D26-7C2D-5BF0-5CB2-E37FB7F09127}"/>
          </ac:spMkLst>
        </pc:spChg>
        <pc:spChg chg="del">
          <ac:chgData name="Fares Makki" userId="d0c14dd2-ce13-49c4-820b-c6a5e60d5a8d" providerId="ADAL" clId="{190E5BF9-DA56-4E89-A802-847FC911DCEB}" dt="2026-02-25T05:20:14.446" v="649" actId="478"/>
          <ac:spMkLst>
            <pc:docMk/>
            <pc:sldMk cId="3502875478" sldId="282"/>
            <ac:spMk id="3" creationId="{9CA1BF77-37C5-C490-870A-73EDA1B1662F}"/>
          </ac:spMkLst>
        </pc:spChg>
        <pc:spChg chg="add del mod">
          <ac:chgData name="Fares Makki" userId="d0c14dd2-ce13-49c4-820b-c6a5e60d5a8d" providerId="ADAL" clId="{190E5BF9-DA56-4E89-A802-847FC911DCEB}" dt="2026-02-25T05:20:17.595" v="650" actId="478"/>
          <ac:spMkLst>
            <pc:docMk/>
            <pc:sldMk cId="3502875478" sldId="282"/>
            <ac:spMk id="6" creationId="{B8BEA38F-40B0-C716-4861-012247C39E16}"/>
          </ac:spMkLst>
        </pc:spChg>
        <pc:spChg chg="add del mod">
          <ac:chgData name="Fares Makki" userId="d0c14dd2-ce13-49c4-820b-c6a5e60d5a8d" providerId="ADAL" clId="{190E5BF9-DA56-4E89-A802-847FC911DCEB}" dt="2026-02-25T05:20:20.939" v="652" actId="478"/>
          <ac:spMkLst>
            <pc:docMk/>
            <pc:sldMk cId="3502875478" sldId="282"/>
            <ac:spMk id="8" creationId="{8824336A-4821-AC62-09D0-A9AC9A87EEED}"/>
          </ac:spMkLst>
        </pc:spChg>
        <pc:picChg chg="mod">
          <ac:chgData name="Fares Makki" userId="d0c14dd2-ce13-49c4-820b-c6a5e60d5a8d" providerId="ADAL" clId="{190E5BF9-DA56-4E89-A802-847FC911DCEB}" dt="2026-02-25T05:20:41.313" v="656" actId="1076"/>
          <ac:picMkLst>
            <pc:docMk/>
            <pc:sldMk cId="3502875478" sldId="282"/>
            <ac:picMk id="5" creationId="{38E85F19-7CB0-0CA9-44E1-A4BE1661111C}"/>
          </ac:picMkLst>
        </pc:picChg>
      </pc:sldChg>
      <pc:sldChg chg="addSp delSp modSp new mod modClrScheme chgLayout">
        <pc:chgData name="Fares Makki" userId="d0c14dd2-ce13-49c4-820b-c6a5e60d5a8d" providerId="ADAL" clId="{190E5BF9-DA56-4E89-A802-847FC911DCEB}" dt="2026-02-25T05:22:58.314" v="705" actId="20577"/>
        <pc:sldMkLst>
          <pc:docMk/>
          <pc:sldMk cId="3384293633" sldId="283"/>
        </pc:sldMkLst>
        <pc:spChg chg="del mod ord">
          <ac:chgData name="Fares Makki" userId="d0c14dd2-ce13-49c4-820b-c6a5e60d5a8d" providerId="ADAL" clId="{190E5BF9-DA56-4E89-A802-847FC911DCEB}" dt="2026-02-25T05:22:51.180" v="685" actId="700"/>
          <ac:spMkLst>
            <pc:docMk/>
            <pc:sldMk cId="3384293633" sldId="283"/>
            <ac:spMk id="2" creationId="{67A492C3-B981-A202-70D2-FC40ED1087AA}"/>
          </ac:spMkLst>
        </pc:spChg>
        <pc:spChg chg="del mod ord">
          <ac:chgData name="Fares Makki" userId="d0c14dd2-ce13-49c4-820b-c6a5e60d5a8d" providerId="ADAL" clId="{190E5BF9-DA56-4E89-A802-847FC911DCEB}" dt="2026-02-25T05:22:51.180" v="685" actId="700"/>
          <ac:spMkLst>
            <pc:docMk/>
            <pc:sldMk cId="3384293633" sldId="283"/>
            <ac:spMk id="3" creationId="{BCE78890-D040-7D1E-57AA-158446E5B4DB}"/>
          </ac:spMkLst>
        </pc:spChg>
        <pc:spChg chg="add mod ord">
          <ac:chgData name="Fares Makki" userId="d0c14dd2-ce13-49c4-820b-c6a5e60d5a8d" providerId="ADAL" clId="{190E5BF9-DA56-4E89-A802-847FC911DCEB}" dt="2026-02-25T05:22:58.314" v="705" actId="20577"/>
          <ac:spMkLst>
            <pc:docMk/>
            <pc:sldMk cId="3384293633" sldId="283"/>
            <ac:spMk id="4" creationId="{5C28EAA0-A1DF-075A-628B-0C0F430BA56C}"/>
          </ac:spMkLst>
        </pc:spChg>
        <pc:spChg chg="add mod ord">
          <ac:chgData name="Fares Makki" userId="d0c14dd2-ce13-49c4-820b-c6a5e60d5a8d" providerId="ADAL" clId="{190E5BF9-DA56-4E89-A802-847FC911DCEB}" dt="2026-02-25T05:22:51.180" v="685" actId="700"/>
          <ac:spMkLst>
            <pc:docMk/>
            <pc:sldMk cId="3384293633" sldId="283"/>
            <ac:spMk id="5" creationId="{91AB2910-36C1-B2EE-59D7-7BD60AF0307C}"/>
          </ac:spMkLst>
        </pc:spChg>
      </pc:sldChg>
      <pc:sldChg chg="addSp delSp modSp new del mod modClrScheme chgLayout">
        <pc:chgData name="Fares Makki" userId="d0c14dd2-ce13-49c4-820b-c6a5e60d5a8d" providerId="ADAL" clId="{190E5BF9-DA56-4E89-A802-847FC911DCEB}" dt="2026-02-25T05:23:50.588" v="709" actId="47"/>
        <pc:sldMkLst>
          <pc:docMk/>
          <pc:sldMk cId="2704769587" sldId="284"/>
        </pc:sldMkLst>
        <pc:spChg chg="del mod ord">
          <ac:chgData name="Fares Makki" userId="d0c14dd2-ce13-49c4-820b-c6a5e60d5a8d" providerId="ADAL" clId="{190E5BF9-DA56-4E89-A802-847FC911DCEB}" dt="2026-02-25T05:23:06.843" v="707" actId="700"/>
          <ac:spMkLst>
            <pc:docMk/>
            <pc:sldMk cId="2704769587" sldId="284"/>
            <ac:spMk id="2" creationId="{24D5A0E2-3FDC-E3A1-19DC-5DB951CEBB66}"/>
          </ac:spMkLst>
        </pc:spChg>
        <pc:spChg chg="del mod ord">
          <ac:chgData name="Fares Makki" userId="d0c14dd2-ce13-49c4-820b-c6a5e60d5a8d" providerId="ADAL" clId="{190E5BF9-DA56-4E89-A802-847FC911DCEB}" dt="2026-02-25T05:23:06.843" v="707" actId="700"/>
          <ac:spMkLst>
            <pc:docMk/>
            <pc:sldMk cId="2704769587" sldId="284"/>
            <ac:spMk id="3" creationId="{D072271F-347D-98E6-D636-EBFFD5EA7824}"/>
          </ac:spMkLst>
        </pc:spChg>
        <pc:spChg chg="add mod ord">
          <ac:chgData name="Fares Makki" userId="d0c14dd2-ce13-49c4-820b-c6a5e60d5a8d" providerId="ADAL" clId="{190E5BF9-DA56-4E89-A802-847FC911DCEB}" dt="2026-02-25T05:23:06.843" v="707" actId="700"/>
          <ac:spMkLst>
            <pc:docMk/>
            <pc:sldMk cId="2704769587" sldId="284"/>
            <ac:spMk id="4" creationId="{DA7A6B1B-270B-C390-B7C2-85A4521361C5}"/>
          </ac:spMkLst>
        </pc:spChg>
        <pc:spChg chg="add mod ord">
          <ac:chgData name="Fares Makki" userId="d0c14dd2-ce13-49c4-820b-c6a5e60d5a8d" providerId="ADAL" clId="{190E5BF9-DA56-4E89-A802-847FC911DCEB}" dt="2026-02-25T05:23:06.843" v="707" actId="700"/>
          <ac:spMkLst>
            <pc:docMk/>
            <pc:sldMk cId="2704769587" sldId="284"/>
            <ac:spMk id="5" creationId="{9DB4AF4E-2375-6C75-1A6E-86DAC4F5AC61}"/>
          </ac:spMkLst>
        </pc:spChg>
      </pc:sldChg>
      <pc:sldChg chg="modSp add mod">
        <pc:chgData name="Fares Makki" userId="d0c14dd2-ce13-49c4-820b-c6a5e60d5a8d" providerId="ADAL" clId="{190E5BF9-DA56-4E89-A802-847FC911DCEB}" dt="2026-02-25T05:51:54.919" v="1167" actId="20577"/>
        <pc:sldMkLst>
          <pc:docMk/>
          <pc:sldMk cId="1542069347" sldId="285"/>
        </pc:sldMkLst>
        <pc:spChg chg="mod">
          <ac:chgData name="Fares Makki" userId="d0c14dd2-ce13-49c4-820b-c6a5e60d5a8d" providerId="ADAL" clId="{190E5BF9-DA56-4E89-A802-847FC911DCEB}" dt="2026-02-25T05:51:54.919" v="1167" actId="20577"/>
          <ac:spMkLst>
            <pc:docMk/>
            <pc:sldMk cId="1542069347" sldId="285"/>
            <ac:spMk id="5" creationId="{A0A84468-9AEE-F5FC-2579-700158BD4500}"/>
          </ac:spMkLst>
        </pc:spChg>
      </pc:sldChg>
      <pc:sldChg chg="addSp modSp add mod">
        <pc:chgData name="Fares Makki" userId="d0c14dd2-ce13-49c4-820b-c6a5e60d5a8d" providerId="ADAL" clId="{190E5BF9-DA56-4E89-A802-847FC911DCEB}" dt="2026-02-25T05:39:24.559" v="837" actId="1076"/>
        <pc:sldMkLst>
          <pc:docMk/>
          <pc:sldMk cId="3759364823" sldId="286"/>
        </pc:sldMkLst>
        <pc:spChg chg="mod">
          <ac:chgData name="Fares Makki" userId="d0c14dd2-ce13-49c4-820b-c6a5e60d5a8d" providerId="ADAL" clId="{190E5BF9-DA56-4E89-A802-847FC911DCEB}" dt="2026-02-25T05:38:53.381" v="833" actId="5793"/>
          <ac:spMkLst>
            <pc:docMk/>
            <pc:sldMk cId="3759364823" sldId="286"/>
            <ac:spMk id="3" creationId="{9BD2E3EF-2374-0FAB-C43E-6027885E5926}"/>
          </ac:spMkLst>
        </pc:spChg>
        <pc:picChg chg="add mod modCrop">
          <ac:chgData name="Fares Makki" userId="d0c14dd2-ce13-49c4-820b-c6a5e60d5a8d" providerId="ADAL" clId="{190E5BF9-DA56-4E89-A802-847FC911DCEB}" dt="2026-02-25T05:39:24.559" v="837" actId="1076"/>
          <ac:picMkLst>
            <pc:docMk/>
            <pc:sldMk cId="3759364823" sldId="286"/>
            <ac:picMk id="4" creationId="{9911A9A3-EAD3-62C2-CA2E-76A71DBB6D83}"/>
          </ac:picMkLst>
        </pc:picChg>
      </pc:sldChg>
      <pc:sldChg chg="modSp add del mod">
        <pc:chgData name="Fares Makki" userId="d0c14dd2-ce13-49c4-820b-c6a5e60d5a8d" providerId="ADAL" clId="{190E5BF9-DA56-4E89-A802-847FC911DCEB}" dt="2026-02-25T05:45:12.484" v="893" actId="47"/>
        <pc:sldMkLst>
          <pc:docMk/>
          <pc:sldMk cId="3290773811" sldId="287"/>
        </pc:sldMkLst>
        <pc:spChg chg="mod">
          <ac:chgData name="Fares Makki" userId="d0c14dd2-ce13-49c4-820b-c6a5e60d5a8d" providerId="ADAL" clId="{190E5BF9-DA56-4E89-A802-847FC911DCEB}" dt="2026-02-25T05:37:46.161" v="831" actId="20577"/>
          <ac:spMkLst>
            <pc:docMk/>
            <pc:sldMk cId="3290773811" sldId="287"/>
            <ac:spMk id="3" creationId="{6AC29ED9-6C8D-3B22-7D05-D95CF535F1AA}"/>
          </ac:spMkLst>
        </pc:spChg>
      </pc:sldChg>
      <pc:sldChg chg="add del">
        <pc:chgData name="Fares Makki" userId="d0c14dd2-ce13-49c4-820b-c6a5e60d5a8d" providerId="ADAL" clId="{190E5BF9-DA56-4E89-A802-847FC911DCEB}" dt="2026-02-25T05:58:03.146" v="1588" actId="47"/>
        <pc:sldMkLst>
          <pc:docMk/>
          <pc:sldMk cId="1166912472" sldId="288"/>
        </pc:sldMkLst>
      </pc:sldChg>
      <pc:sldChg chg="add del">
        <pc:chgData name="Fares Makki" userId="d0c14dd2-ce13-49c4-820b-c6a5e60d5a8d" providerId="ADAL" clId="{190E5BF9-DA56-4E89-A802-847FC911DCEB}" dt="2026-02-25T05:59:03.293" v="1592" actId="47"/>
        <pc:sldMkLst>
          <pc:docMk/>
          <pc:sldMk cId="3830012982" sldId="289"/>
        </pc:sldMkLst>
      </pc:sldChg>
      <pc:sldChg chg="add del">
        <pc:chgData name="Fares Makki" userId="d0c14dd2-ce13-49c4-820b-c6a5e60d5a8d" providerId="ADAL" clId="{190E5BF9-DA56-4E89-A802-847FC911DCEB}" dt="2026-02-25T05:58:57.804" v="1591" actId="47"/>
        <pc:sldMkLst>
          <pc:docMk/>
          <pc:sldMk cId="94128147" sldId="290"/>
        </pc:sldMkLst>
      </pc:sldChg>
      <pc:sldChg chg="add del">
        <pc:chgData name="Fares Makki" userId="d0c14dd2-ce13-49c4-820b-c6a5e60d5a8d" providerId="ADAL" clId="{190E5BF9-DA56-4E89-A802-847FC911DCEB}" dt="2026-02-25T05:58:56.378" v="1590" actId="47"/>
        <pc:sldMkLst>
          <pc:docMk/>
          <pc:sldMk cId="1845663724" sldId="291"/>
        </pc:sldMkLst>
      </pc:sldChg>
      <pc:sldChg chg="addSp delSp modSp add mod modTransition modNotesTx">
        <pc:chgData name="Fares Makki" userId="d0c14dd2-ce13-49c4-820b-c6a5e60d5a8d" providerId="ADAL" clId="{190E5BF9-DA56-4E89-A802-847FC911DCEB}" dt="2026-02-25T05:41:41.641" v="858" actId="20577"/>
        <pc:sldMkLst>
          <pc:docMk/>
          <pc:sldMk cId="2946390055" sldId="292"/>
        </pc:sldMkLst>
        <pc:spChg chg="del">
          <ac:chgData name="Fares Makki" userId="d0c14dd2-ce13-49c4-820b-c6a5e60d5a8d" providerId="ADAL" clId="{190E5BF9-DA56-4E89-A802-847FC911DCEB}" dt="2026-02-25T05:39:57.532" v="841" actId="478"/>
          <ac:spMkLst>
            <pc:docMk/>
            <pc:sldMk cId="2946390055" sldId="292"/>
            <ac:spMk id="2" creationId="{416B067C-D11D-BCEF-A3E4-90963BF45ECB}"/>
          </ac:spMkLst>
        </pc:spChg>
        <pc:spChg chg="del">
          <ac:chgData name="Fares Makki" userId="d0c14dd2-ce13-49c4-820b-c6a5e60d5a8d" providerId="ADAL" clId="{190E5BF9-DA56-4E89-A802-847FC911DCEB}" dt="2026-02-25T05:39:53.159" v="839" actId="478"/>
          <ac:spMkLst>
            <pc:docMk/>
            <pc:sldMk cId="2946390055" sldId="292"/>
            <ac:spMk id="3" creationId="{5AC0AA0B-32EA-598A-2A2D-9B773B5FBE17}"/>
          </ac:spMkLst>
        </pc:spChg>
        <pc:spChg chg="add del mod">
          <ac:chgData name="Fares Makki" userId="d0c14dd2-ce13-49c4-820b-c6a5e60d5a8d" providerId="ADAL" clId="{190E5BF9-DA56-4E89-A802-847FC911DCEB}" dt="2026-02-25T05:39:54.975" v="840" actId="478"/>
          <ac:spMkLst>
            <pc:docMk/>
            <pc:sldMk cId="2946390055" sldId="292"/>
            <ac:spMk id="6" creationId="{33FD3351-826E-1AE1-8A6C-3D992F2E2FC5}"/>
          </ac:spMkLst>
        </pc:spChg>
        <pc:spChg chg="add del mod">
          <ac:chgData name="Fares Makki" userId="d0c14dd2-ce13-49c4-820b-c6a5e60d5a8d" providerId="ADAL" clId="{190E5BF9-DA56-4E89-A802-847FC911DCEB}" dt="2026-02-25T05:39:59.891" v="842" actId="478"/>
          <ac:spMkLst>
            <pc:docMk/>
            <pc:sldMk cId="2946390055" sldId="292"/>
            <ac:spMk id="8" creationId="{10BD6D62-2ABA-2848-4FFB-524D404DA167}"/>
          </ac:spMkLst>
        </pc:spChg>
        <pc:picChg chg="mod">
          <ac:chgData name="Fares Makki" userId="d0c14dd2-ce13-49c4-820b-c6a5e60d5a8d" providerId="ADAL" clId="{190E5BF9-DA56-4E89-A802-847FC911DCEB}" dt="2026-02-25T05:40:11.834" v="844" actId="14100"/>
          <ac:picMkLst>
            <pc:docMk/>
            <pc:sldMk cId="2946390055" sldId="292"/>
            <ac:picMk id="4" creationId="{164D6439-92E4-1F29-5D79-C6FEC07A3B5E}"/>
          </ac:picMkLst>
        </pc:picChg>
      </pc:sldChg>
      <pc:sldChg chg="addSp modSp add mod modNotesTx">
        <pc:chgData name="Fares Makki" userId="d0c14dd2-ce13-49c4-820b-c6a5e60d5a8d" providerId="ADAL" clId="{190E5BF9-DA56-4E89-A802-847FC911DCEB}" dt="2026-02-25T05:52:26.448" v="1177" actId="20577"/>
        <pc:sldMkLst>
          <pc:docMk/>
          <pc:sldMk cId="2908209131" sldId="293"/>
        </pc:sldMkLst>
        <pc:spChg chg="add mod">
          <ac:chgData name="Fares Makki" userId="d0c14dd2-ce13-49c4-820b-c6a5e60d5a8d" providerId="ADAL" clId="{190E5BF9-DA56-4E89-A802-847FC911DCEB}" dt="2026-02-25T05:44:15.192" v="891" actId="20577"/>
          <ac:spMkLst>
            <pc:docMk/>
            <pc:sldMk cId="2908209131" sldId="293"/>
            <ac:spMk id="3" creationId="{C5421D2C-8140-3BC4-67D4-663FAB3B4A50}"/>
          </ac:spMkLst>
        </pc:spChg>
        <pc:spChg chg="add mod">
          <ac:chgData name="Fares Makki" userId="d0c14dd2-ce13-49c4-820b-c6a5e60d5a8d" providerId="ADAL" clId="{190E5BF9-DA56-4E89-A802-847FC911DCEB}" dt="2026-02-25T05:52:26.448" v="1177" actId="20577"/>
          <ac:spMkLst>
            <pc:docMk/>
            <pc:sldMk cId="2908209131" sldId="293"/>
            <ac:spMk id="5" creationId="{62848A3E-10EB-703C-68D0-C67234D57AF0}"/>
          </ac:spMkLst>
        </pc:spChg>
        <pc:picChg chg="mod">
          <ac:chgData name="Fares Makki" userId="d0c14dd2-ce13-49c4-820b-c6a5e60d5a8d" providerId="ADAL" clId="{190E5BF9-DA56-4E89-A802-847FC911DCEB}" dt="2026-02-25T05:44:01.759" v="885" actId="1076"/>
          <ac:picMkLst>
            <pc:docMk/>
            <pc:sldMk cId="2908209131" sldId="293"/>
            <ac:picMk id="4" creationId="{A53AE71E-E424-FAD8-EB2B-B33F9546AF27}"/>
          </ac:picMkLst>
        </pc:picChg>
      </pc:sldChg>
      <pc:sldChg chg="addSp delSp modSp add mod">
        <pc:chgData name="Fares Makki" userId="d0c14dd2-ce13-49c4-820b-c6a5e60d5a8d" providerId="ADAL" clId="{190E5BF9-DA56-4E89-A802-847FC911DCEB}" dt="2026-02-25T05:46:14.355" v="903" actId="1076"/>
        <pc:sldMkLst>
          <pc:docMk/>
          <pc:sldMk cId="2595324574" sldId="294"/>
        </pc:sldMkLst>
        <pc:spChg chg="del">
          <ac:chgData name="Fares Makki" userId="d0c14dd2-ce13-49c4-820b-c6a5e60d5a8d" providerId="ADAL" clId="{190E5BF9-DA56-4E89-A802-847FC911DCEB}" dt="2026-02-25T05:45:33.552" v="895" actId="478"/>
          <ac:spMkLst>
            <pc:docMk/>
            <pc:sldMk cId="2595324574" sldId="294"/>
            <ac:spMk id="3" creationId="{77846149-36E7-6CDE-8525-F62EDBE0901C}"/>
          </ac:spMkLst>
        </pc:spChg>
        <pc:spChg chg="del">
          <ac:chgData name="Fares Makki" userId="d0c14dd2-ce13-49c4-820b-c6a5e60d5a8d" providerId="ADAL" clId="{190E5BF9-DA56-4E89-A802-847FC911DCEB}" dt="2026-02-25T05:45:36.583" v="896" actId="478"/>
          <ac:spMkLst>
            <pc:docMk/>
            <pc:sldMk cId="2595324574" sldId="294"/>
            <ac:spMk id="5" creationId="{150F403F-1FB8-2CE1-85D0-37399AE92592}"/>
          </ac:spMkLst>
        </pc:spChg>
        <pc:spChg chg="add del mod">
          <ac:chgData name="Fares Makki" userId="d0c14dd2-ce13-49c4-820b-c6a5e60d5a8d" providerId="ADAL" clId="{190E5BF9-DA56-4E89-A802-847FC911DCEB}" dt="2026-02-25T05:45:40.131" v="897" actId="478"/>
          <ac:spMkLst>
            <pc:docMk/>
            <pc:sldMk cId="2595324574" sldId="294"/>
            <ac:spMk id="6" creationId="{530DC38C-96AF-FFCD-E058-C5733D1512A4}"/>
          </ac:spMkLst>
        </pc:spChg>
        <pc:picChg chg="mod modCrop">
          <ac:chgData name="Fares Makki" userId="d0c14dd2-ce13-49c4-820b-c6a5e60d5a8d" providerId="ADAL" clId="{190E5BF9-DA56-4E89-A802-847FC911DCEB}" dt="2026-02-25T05:46:14.355" v="903" actId="1076"/>
          <ac:picMkLst>
            <pc:docMk/>
            <pc:sldMk cId="2595324574" sldId="294"/>
            <ac:picMk id="4" creationId="{F86A4A94-8D1B-B2F2-0E91-AFC49AC8B8C1}"/>
          </ac:picMkLst>
        </pc:picChg>
      </pc:sldChg>
      <pc:sldChg chg="modSp new mod ord">
        <pc:chgData name="Fares Makki" userId="d0c14dd2-ce13-49c4-820b-c6a5e60d5a8d" providerId="ADAL" clId="{190E5BF9-DA56-4E89-A802-847FC911DCEB}" dt="2026-02-25T05:57:55.715" v="1587" actId="20577"/>
        <pc:sldMkLst>
          <pc:docMk/>
          <pc:sldMk cId="1084262534" sldId="295"/>
        </pc:sldMkLst>
        <pc:spChg chg="mod">
          <ac:chgData name="Fares Makki" userId="d0c14dd2-ce13-49c4-820b-c6a5e60d5a8d" providerId="ADAL" clId="{190E5BF9-DA56-4E89-A802-847FC911DCEB}" dt="2026-02-25T05:49:47.460" v="955" actId="20577"/>
          <ac:spMkLst>
            <pc:docMk/>
            <pc:sldMk cId="1084262534" sldId="295"/>
            <ac:spMk id="2" creationId="{AC63A0D0-A154-66E0-E1A6-F1E995EF3CA3}"/>
          </ac:spMkLst>
        </pc:spChg>
        <pc:spChg chg="mod">
          <ac:chgData name="Fares Makki" userId="d0c14dd2-ce13-49c4-820b-c6a5e60d5a8d" providerId="ADAL" clId="{190E5BF9-DA56-4E89-A802-847FC911DCEB}" dt="2026-02-25T05:57:55.715" v="1587" actId="20577"/>
          <ac:spMkLst>
            <pc:docMk/>
            <pc:sldMk cId="1084262534" sldId="295"/>
            <ac:spMk id="3" creationId="{9B7F2EE2-C955-4EA4-76DC-63AC3B1878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15507-2877-43E6-807C-F21AD74AB009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1B8FA-BE0E-48FB-A89A-AADBC7425B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64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Gennao liknar genesis = skapande / framkallande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885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Kroppens termostat är hypotalamus som sitter i hjärnan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64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Antigen = </a:t>
            </a:r>
            <a:r>
              <a:rPr lang="sv-SE" i="1" dirty="0" err="1"/>
              <a:t>anti</a:t>
            </a:r>
            <a:r>
              <a:rPr lang="sv-SE" i="0" dirty="0" err="1"/>
              <a:t>body</a:t>
            </a:r>
            <a:r>
              <a:rPr lang="sv-SE" i="0" dirty="0"/>
              <a:t> </a:t>
            </a:r>
            <a:r>
              <a:rPr lang="sv-SE" i="1" dirty="0"/>
              <a:t>gen</a:t>
            </a:r>
            <a:r>
              <a:rPr lang="sv-SE" i="0" dirty="0"/>
              <a:t>erator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1C80C-1E85-43E2-94B8-EA45F195487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530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A0208-A16F-2FD1-F34D-5C401EB45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CFD9CEE-563C-FF6E-768E-2C9FF347B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B376F5C-F6E3-5DAA-C936-5697B1627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På ytan av B-lymfocyter sitter antikroppar </a:t>
            </a:r>
            <a:r>
              <a:rPr lang="sv-SE" i="1" dirty="0"/>
              <a:t>(</a:t>
            </a:r>
            <a:r>
              <a:rPr lang="sv-SE" i="1" dirty="0" err="1"/>
              <a:t>immunoglobuliner</a:t>
            </a:r>
            <a:r>
              <a:rPr lang="sv-SE" i="1" dirty="0"/>
              <a:t>, </a:t>
            </a:r>
            <a:r>
              <a:rPr lang="sv-SE" i="1" dirty="0" err="1"/>
              <a:t>Ig</a:t>
            </a:r>
            <a:r>
              <a:rPr lang="sv-SE" i="1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B-lymfocyter transporteras ständigt runt i kroppen på jakt efter främmande antigener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När antikropparna känner igen någon antigen aktiveras celldelning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Differentiering sker i så kallade </a:t>
            </a:r>
            <a:r>
              <a:rPr lang="sv-SE" i="1" dirty="0"/>
              <a:t>plasmaceller </a:t>
            </a:r>
            <a:r>
              <a:rPr lang="sv-SE" dirty="0"/>
              <a:t>och </a:t>
            </a:r>
            <a:r>
              <a:rPr lang="sv-SE" i="1" dirty="0"/>
              <a:t>minnesceller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i="1" dirty="0"/>
              <a:t>Plasmaceller </a:t>
            </a:r>
            <a:r>
              <a:rPr lang="sv-SE" dirty="0"/>
              <a:t>sprider fria antikroppar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i="1" dirty="0"/>
              <a:t>Minnesceller</a:t>
            </a:r>
            <a:r>
              <a:rPr lang="sv-SE" dirty="0"/>
              <a:t> gå ut på jakt efter främmande antigener </a:t>
            </a:r>
            <a:endParaRPr lang="sv-SE" i="1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8A18DCD-F810-9113-F707-177675AD5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1C80C-1E85-43E2-94B8-EA45F195487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979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6FC68-7F9C-5D9B-0689-BB43DA613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F8C693B-A262-A377-F3BA-5373C69A9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5509853-9E66-B3F1-7D1F-3DEA69FC6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Minnesceller: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Lång livstid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Förvärvar immunitet mot sjukdomar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0428D8-F8D4-9E7E-B197-638D17B75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1C80C-1E85-43E2-94B8-EA45F195487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021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D3B7B-F482-B317-8E54-2086A62D7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EA35B27-3EBA-6992-1AA8-66B1B82F8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DBC63AA-2B74-D62A-778E-05CE46A72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Minnesceller: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Lång livstid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Förvärvar immunitet mot sjukdomar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8DF0DBB-7DE3-CBC6-42BA-F65287B0E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1C80C-1E85-43E2-94B8-EA45F195487A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4818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1C80C-1E85-43E2-94B8-EA45F195487A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997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Urdjur = protozoer (encelliga eukaryota och får näring från organiskt material (</a:t>
            </a:r>
            <a:r>
              <a:rPr lang="sv-SE" dirty="0" err="1"/>
              <a:t>heterotrofa</a:t>
            </a:r>
            <a:r>
              <a:rPr lang="sv-SE" dirty="0"/>
              <a:t>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13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Immunterapi är ett sätt att ”hjälpa” immunsystemet att upptäcka och oskadliggöra cancerceller </a:t>
            </a:r>
          </a:p>
          <a:p>
            <a:pPr lvl="1"/>
            <a:r>
              <a:rPr lang="sv-SE" dirty="0"/>
              <a:t>Cancerceller kan skydda sig från att bli upptäckt av immunförsvaret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82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orsaka problem med avstötning av organ i samband med transplantationer </a:t>
            </a:r>
            <a:r>
              <a:rPr lang="sv-SE" dirty="0">
                <a:sym typeface="Wingdings" panose="05000000000000000000" pitchFamily="2" charset="2"/>
              </a:rPr>
              <a:t> allt som saknar rätt </a:t>
            </a:r>
            <a:r>
              <a:rPr lang="sv-SE" dirty="0" err="1">
                <a:sym typeface="Wingdings" panose="05000000000000000000" pitchFamily="2" charset="2"/>
              </a:rPr>
              <a:t>id-kod</a:t>
            </a:r>
            <a:r>
              <a:rPr lang="sv-SE" dirty="0">
                <a:sym typeface="Wingdings" panose="05000000000000000000" pitchFamily="2" charset="2"/>
              </a:rPr>
              <a:t> betraktas som främmande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22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i="1" dirty="0"/>
              <a:t>Neutrofila granulocyter</a:t>
            </a:r>
            <a:r>
              <a:rPr lang="sv-SE" dirty="0"/>
              <a:t> utgör normalt en stor del av våra vita blodkroppar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Fagocyterar bakterier och encelliga svampar som de hittar via kemotaxi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i="1" dirty="0"/>
              <a:t>Eosinofila granulocyter</a:t>
            </a:r>
            <a:r>
              <a:rPr lang="sv-SE" dirty="0"/>
              <a:t> utgör endast en liten del av de vita blodkropparna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Avger enzymer som förstör flercelliga parasiter som t.ex. maskar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i="1" dirty="0"/>
              <a:t>Basofila granulocyter </a:t>
            </a:r>
            <a:r>
              <a:rPr lang="sv-SE" dirty="0"/>
              <a:t>utsöndrar signalämnet </a:t>
            </a:r>
            <a:r>
              <a:rPr lang="sv-SE" i="1" dirty="0"/>
              <a:t>histamin</a:t>
            </a:r>
            <a:r>
              <a:rPr lang="sv-SE" dirty="0"/>
              <a:t> där man t.ex. har skurit sig eller drabbats av en infektion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Histamin vidgar blodkärlen så att blodflödet ökar till drabbat området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Samtidigt förstoras porerna i kapillärernas väggar för att fler vita blodkroppar ska komma fram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i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7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Försöker att få bort patogen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003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MHC – Major </a:t>
            </a:r>
            <a:r>
              <a:rPr lang="sv-SE" dirty="0" err="1"/>
              <a:t>Histocompatibility</a:t>
            </a:r>
            <a:r>
              <a:rPr lang="sv-SE" dirty="0"/>
              <a:t> </a:t>
            </a:r>
            <a:r>
              <a:rPr lang="sv-SE" dirty="0" err="1"/>
              <a:t>Complex</a:t>
            </a:r>
            <a:r>
              <a:rPr lang="sv-SE" dirty="0"/>
              <a:t> = igenkänningsmolekyl </a:t>
            </a:r>
          </a:p>
          <a:p>
            <a:r>
              <a:rPr lang="sv-SE" dirty="0"/>
              <a:t>Apoptos leder till avknoppningar av cellmembranet som kan slukas upp av fagocyterande blodkroppar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82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293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7FBEA-98AF-1717-388C-CAE5D4A90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CE23D1F-162E-4D40-871D-FB29F980E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4FED6A3-4F23-9BEA-3885-54A59F894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0A8204A-1F92-22FF-E9E3-540B487EB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2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90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97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86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12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99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52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40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14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11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9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D1B2B2-54DA-4E95-8A5C-22D967C02492}" type="datetimeFigureOut">
              <a:rPr lang="sv-SE" smtClean="0"/>
              <a:t>2026-02-25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30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E70F07-1C30-98BE-F847-036F4FAF4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1F1A325-72F7-22D3-84AC-1884E5E91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Immunförsvarssystemet </a:t>
            </a:r>
          </a:p>
        </p:txBody>
      </p:sp>
    </p:spTree>
    <p:extLst>
      <p:ext uri="{BB962C8B-B14F-4D97-AF65-F5344CB8AC3E}">
        <p14:creationId xmlns:p14="http://schemas.microsoft.com/office/powerpoint/2010/main" val="377088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381B2-A7A9-6481-A199-8515358C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C41F3-6A18-3D0F-D961-EEBD6AE8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4D3D53-40C0-0C20-850F-12DDBDF4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94B04A7-7EFE-C655-7766-7E2DA1B3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94" y="0"/>
            <a:ext cx="11042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5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DB850-6B15-DC02-FB5B-5437E8AAE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17055A-E33D-EDE0-F36B-A4B8F67A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21E01C-C6DA-694C-983A-C7587A20F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53232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Granulocyter </a:t>
            </a:r>
          </a:p>
          <a:p>
            <a:r>
              <a:rPr lang="sv-SE" dirty="0"/>
              <a:t>lat. </a:t>
            </a:r>
            <a:r>
              <a:rPr lang="sv-SE" i="1" dirty="0"/>
              <a:t>granum</a:t>
            </a:r>
            <a:r>
              <a:rPr lang="sv-SE" dirty="0"/>
              <a:t> = korn </a:t>
            </a:r>
          </a:p>
          <a:p>
            <a:r>
              <a:rPr lang="sv-SE" dirty="0"/>
              <a:t>Känns igen på sin korniga cellplasma </a:t>
            </a:r>
          </a:p>
          <a:p>
            <a:pPr lvl="1"/>
            <a:r>
              <a:rPr lang="sv-SE" dirty="0"/>
              <a:t>Vesiklar som innehåller enzymer som bryter ner patogener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3C14BE4-A29F-3944-C234-56FCC504C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32" y="1690688"/>
            <a:ext cx="6885133" cy="42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69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2AA49-A4A2-2231-7E9B-DBD21B013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F11B28-317C-C073-C89F-F155DB28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47E522-08B6-56D6-6E33-CCBA5145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293078" cy="4593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Monocyter och makrofager </a:t>
            </a:r>
          </a:p>
          <a:p>
            <a:r>
              <a:rPr lang="sv-SE" dirty="0"/>
              <a:t>Makrofager slukar bakterier </a:t>
            </a:r>
          </a:p>
          <a:p>
            <a:r>
              <a:rPr lang="sv-SE" dirty="0"/>
              <a:t>Makrofager tar hand om död vävnad och tillhör kroppens ”städpatrull” </a:t>
            </a:r>
          </a:p>
          <a:p>
            <a:r>
              <a:rPr lang="sv-SE" dirty="0"/>
              <a:t>Presenterar fragment från patogenerna för det specifika försvaret </a:t>
            </a:r>
          </a:p>
          <a:p>
            <a:pPr lvl="1"/>
            <a:r>
              <a:rPr lang="sv-SE" dirty="0"/>
              <a:t>Antigenpresentatör </a:t>
            </a:r>
          </a:p>
        </p:txBody>
      </p:sp>
      <p:pic>
        <p:nvPicPr>
          <p:cNvPr id="5122" name="Picture 2" descr="Lennart Nilsson, Makrofager - ur ”Människans inre” - Stockholms Auktionsverk">
            <a:extLst>
              <a:ext uri="{FF2B5EF4-FFF2-40B4-BE49-F238E27FC236}">
                <a16:creationId xmlns:a16="http://schemas.microsoft.com/office/drawing/2014/main" id="{B428CACB-DBCC-DDB5-AFCE-E67416774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16619" r="18828" b="17406"/>
          <a:stretch>
            <a:fillRect/>
          </a:stretch>
        </p:blipFill>
        <p:spPr bwMode="auto">
          <a:xfrm>
            <a:off x="8131278" y="1690688"/>
            <a:ext cx="3342502" cy="406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0DA81-E131-D4E2-9C46-8390756F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181D95-EA44-B66F-6E9A-FB804AAC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7A29B0-65EF-E534-5A6B-B346D995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Mastceller </a:t>
            </a:r>
          </a:p>
          <a:p>
            <a:r>
              <a:rPr lang="sv-SE" dirty="0"/>
              <a:t>Finns överallt i kroppen </a:t>
            </a:r>
          </a:p>
          <a:p>
            <a:r>
              <a:rPr lang="sv-SE" dirty="0"/>
              <a:t>Aktiveras vid allergiska reaktioner och frisätter stora mängder inflammatoriska ämnen t.ex. histamin </a:t>
            </a:r>
          </a:p>
          <a:p>
            <a:pPr lvl="1"/>
            <a:r>
              <a:rPr lang="sv-SE" dirty="0"/>
              <a:t>Histamin får slemhinnorna att svullna och luftrören att dras samman</a:t>
            </a:r>
          </a:p>
          <a:p>
            <a:r>
              <a:rPr lang="sv-SE" dirty="0"/>
              <a:t>Förekommer vid sjukdomar som åderförkalkning, ledgångsreumatism och cancer </a:t>
            </a:r>
          </a:p>
        </p:txBody>
      </p:sp>
      <p:pic>
        <p:nvPicPr>
          <p:cNvPr id="7170" name="Picture 2" descr="Mastcell Eller En Mastocyte, Labrocyte Vektor Illustrationer - Illustration  av partiklar, mast: 39386223">
            <a:extLst>
              <a:ext uri="{FF2B5EF4-FFF2-40B4-BE49-F238E27FC236}">
                <a16:creationId xmlns:a16="http://schemas.microsoft.com/office/drawing/2014/main" id="{9B249C0B-CBBF-AD60-DB4A-BE65B5B1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69" y="1919313"/>
            <a:ext cx="4510958" cy="41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00153-91CF-225F-EC6D-3196CA9D5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CA298F-7220-B39B-405C-751CF11A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DDDEF9-8AA0-B30D-F409-FD175165D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3888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NK-celler </a:t>
            </a:r>
          </a:p>
          <a:p>
            <a:r>
              <a:rPr lang="sv-SE" dirty="0"/>
              <a:t>NK-celler (</a:t>
            </a:r>
            <a:r>
              <a:rPr lang="sv-SE" dirty="0" err="1"/>
              <a:t>Natural</a:t>
            </a:r>
            <a:r>
              <a:rPr lang="sv-SE" dirty="0"/>
              <a:t> Killer Cells) förstör virus-infekterade celler </a:t>
            </a:r>
          </a:p>
          <a:p>
            <a:r>
              <a:rPr lang="sv-SE" dirty="0"/>
              <a:t>Celler med virus gömt i sig har avvikande MHC molekyler som NK-celler verkar mot </a:t>
            </a:r>
          </a:p>
          <a:p>
            <a:r>
              <a:rPr lang="sv-SE" dirty="0"/>
              <a:t>NK-celler tvingar de cellerna till </a:t>
            </a:r>
            <a:r>
              <a:rPr lang="sv-SE" i="1" dirty="0"/>
              <a:t>apoptos </a:t>
            </a:r>
          </a:p>
          <a:p>
            <a:r>
              <a:rPr lang="sv-SE" dirty="0"/>
              <a:t>NK-celler kan även döda tumörceller på det sättet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92C68C8-230E-A077-0E4B-357A65F0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53" r="17782"/>
          <a:stretch>
            <a:fillRect/>
          </a:stretch>
        </p:blipFill>
        <p:spPr>
          <a:xfrm>
            <a:off x="7562088" y="1825625"/>
            <a:ext cx="4565904" cy="36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8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0DB9B-4A3E-6E01-D152-22E97515E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0D314A-FED7-D8B5-D468-5B783507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487371-2BCB-620B-1D3B-808AB7A55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53"/>
            <a:ext cx="108723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Inflammation </a:t>
            </a:r>
          </a:p>
          <a:p>
            <a:r>
              <a:rPr lang="sv-SE" dirty="0"/>
              <a:t>Inflammation är en icke-specifik försvarsreaktion till en mekanisk skada (t.ex. skärsår) eller en infektion</a:t>
            </a:r>
          </a:p>
          <a:p>
            <a:r>
              <a:rPr lang="sv-SE" dirty="0"/>
              <a:t>Skadade celler och makrofager släpper ut signaler som:</a:t>
            </a:r>
          </a:p>
          <a:p>
            <a:pPr lvl="1"/>
            <a:r>
              <a:rPr lang="sv-SE" dirty="0"/>
              <a:t>Utvidgar blodkärlen </a:t>
            </a:r>
          </a:p>
          <a:p>
            <a:pPr lvl="1"/>
            <a:r>
              <a:rPr lang="sv-SE" dirty="0"/>
              <a:t>Ökat blodflöde till området </a:t>
            </a:r>
          </a:p>
          <a:p>
            <a:r>
              <a:rPr lang="sv-SE" dirty="0"/>
              <a:t>Fler makrofager kommer till området och äter upp bakterierna </a:t>
            </a:r>
          </a:p>
          <a:p>
            <a:pPr lvl="1"/>
            <a:r>
              <a:rPr lang="sv-SE" dirty="0"/>
              <a:t>Varet i ett sår </a:t>
            </a:r>
          </a:p>
          <a:p>
            <a:pPr lvl="2"/>
            <a:endParaRPr lang="sv-SE" dirty="0"/>
          </a:p>
          <a:p>
            <a:endParaRPr lang="sv-SE" dirty="0"/>
          </a:p>
        </p:txBody>
      </p:sp>
      <p:pic>
        <p:nvPicPr>
          <p:cNvPr id="5" name="Bildobjekt 4" descr="En bild som visar text, bok, papper, nagel&#10;&#10;AI-genererat innehåll kan vara felaktigt.">
            <a:extLst>
              <a:ext uri="{FF2B5EF4-FFF2-40B4-BE49-F238E27FC236}">
                <a16:creationId xmlns:a16="http://schemas.microsoft.com/office/drawing/2014/main" id="{B7A1F712-09DA-B2B6-FDE6-5FB831F5B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1" t="7370" r="35967" b="1624"/>
          <a:stretch>
            <a:fillRect/>
          </a:stretch>
        </p:blipFill>
        <p:spPr>
          <a:xfrm rot="5400000">
            <a:off x="7083137" y="2033154"/>
            <a:ext cx="2005443" cy="72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B8C71-9F50-B9EC-FF44-E7D937F07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bok, papper, nagel&#10;&#10;AI-genererat innehåll kan vara felaktigt.">
            <a:extLst>
              <a:ext uri="{FF2B5EF4-FFF2-40B4-BE49-F238E27FC236}">
                <a16:creationId xmlns:a16="http://schemas.microsoft.com/office/drawing/2014/main" id="{38E85F19-7CB0-0CA9-44E1-A4BE16611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1" t="7370" r="35967" b="1624"/>
          <a:stretch>
            <a:fillRect/>
          </a:stretch>
        </p:blipFill>
        <p:spPr>
          <a:xfrm rot="5400000">
            <a:off x="4409627" y="-2667000"/>
            <a:ext cx="337274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5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C24C-0364-A163-93EC-5C9F64E86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0CCD2A-6C38-A18E-4522-08C0EE3D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5B87F0-AF23-C8CF-E544-5DE187F93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Feber</a:t>
            </a:r>
            <a:endParaRPr lang="sv-SE" b="1" i="1" dirty="0"/>
          </a:p>
          <a:p>
            <a:r>
              <a:rPr lang="sv-SE" dirty="0"/>
              <a:t>Febern framkallas av ämnen som kallas </a:t>
            </a:r>
            <a:r>
              <a:rPr lang="sv-SE" i="1" dirty="0" err="1"/>
              <a:t>pyrogener</a:t>
            </a:r>
            <a:r>
              <a:rPr lang="sv-SE" dirty="0"/>
              <a:t> av vita </a:t>
            </a:r>
            <a:r>
              <a:rPr lang="sv-SE" dirty="0" err="1"/>
              <a:t>blodkropppar</a:t>
            </a:r>
            <a:r>
              <a:rPr lang="sv-SE" dirty="0"/>
              <a:t> </a:t>
            </a:r>
          </a:p>
          <a:p>
            <a:r>
              <a:rPr lang="sv-SE" dirty="0"/>
              <a:t>Pyrogener ”vrida upp” kroppens termostat </a:t>
            </a:r>
          </a:p>
          <a:p>
            <a:r>
              <a:rPr lang="sv-SE" dirty="0"/>
              <a:t>När temperaturen överstiger 38</a:t>
            </a:r>
            <a:r>
              <a:rPr lang="sv-SE" baseline="30000" dirty="0"/>
              <a:t>o</a:t>
            </a:r>
            <a:r>
              <a:rPr lang="sv-SE" dirty="0"/>
              <a:t>C hämnas förökningen av många bakterier och virus </a:t>
            </a:r>
          </a:p>
          <a:p>
            <a:pPr lvl="1"/>
            <a:r>
              <a:rPr lang="sv-SE" dirty="0"/>
              <a:t>Samtidigt arbetar immunförsvaret snabbare </a:t>
            </a:r>
          </a:p>
          <a:p>
            <a:r>
              <a:rPr lang="sv-SE" dirty="0"/>
              <a:t>Vid temperaturer över 43</a:t>
            </a:r>
            <a:r>
              <a:rPr lang="sv-SE" baseline="30000" dirty="0"/>
              <a:t>o</a:t>
            </a:r>
            <a:r>
              <a:rPr lang="sv-SE" dirty="0"/>
              <a:t>C börjar kroppens egna celler att dö</a:t>
            </a:r>
          </a:p>
          <a:p>
            <a:r>
              <a:rPr lang="sv-SE" dirty="0"/>
              <a:t>Vid temperaturer över 45</a:t>
            </a:r>
            <a:r>
              <a:rPr lang="sv-SE" baseline="30000" dirty="0"/>
              <a:t>o</a:t>
            </a:r>
            <a:r>
              <a:rPr lang="sv-SE" dirty="0"/>
              <a:t>C koagulerar proteiner, vilket är livsfarligt </a:t>
            </a:r>
          </a:p>
        </p:txBody>
      </p:sp>
    </p:spTree>
    <p:extLst>
      <p:ext uri="{BB962C8B-B14F-4D97-AF65-F5344CB8AC3E}">
        <p14:creationId xmlns:p14="http://schemas.microsoft.com/office/powerpoint/2010/main" val="38716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C28EAA0-A1DF-075A-628B-0C0F430B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Tredje försvarsnivå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1AB2910-36C1-B2EE-59D7-7BD60AF03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29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FA77AB4-148A-07A9-49B0-907581BA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Specifika försvaret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0A84468-9AEE-F5FC-2579-700158BD4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infektion tar sig förbi första och andra försvarsnivåer aktiveras den sista försvarsnivå: </a:t>
            </a:r>
            <a:r>
              <a:rPr lang="sv-SE" i="1" dirty="0"/>
              <a:t>det adaptiva försvaret </a:t>
            </a:r>
          </a:p>
          <a:p>
            <a:pPr lvl="1"/>
            <a:r>
              <a:rPr lang="sv-SE" dirty="0"/>
              <a:t>Specifika försvaret </a:t>
            </a:r>
          </a:p>
          <a:p>
            <a:pPr lvl="1"/>
            <a:r>
              <a:rPr lang="sv-SE" dirty="0"/>
              <a:t>Inlärda försvaret </a:t>
            </a:r>
          </a:p>
          <a:p>
            <a:r>
              <a:rPr lang="sv-SE" dirty="0"/>
              <a:t>Sköts av vita blodkroppar som kallas: </a:t>
            </a:r>
          </a:p>
          <a:p>
            <a:pPr lvl="1"/>
            <a:r>
              <a:rPr lang="sv-SE" i="1" dirty="0"/>
              <a:t>B-cell (lymfocyter)</a:t>
            </a:r>
          </a:p>
          <a:p>
            <a:pPr lvl="1"/>
            <a:r>
              <a:rPr lang="sv-SE" i="1" dirty="0"/>
              <a:t>T-cell (lymfocyter)</a:t>
            </a:r>
          </a:p>
          <a:p>
            <a:r>
              <a:rPr lang="sv-SE" dirty="0"/>
              <a:t>B- och T-celler aktiveras antingen av att en </a:t>
            </a:r>
            <a:r>
              <a:rPr lang="sv-SE" dirty="0" err="1"/>
              <a:t>makrofag</a:t>
            </a:r>
            <a:r>
              <a:rPr lang="sv-SE" dirty="0"/>
              <a:t> visar upp </a:t>
            </a:r>
            <a:r>
              <a:rPr lang="sv-SE" dirty="0" err="1"/>
              <a:t>antigenet</a:t>
            </a:r>
            <a:r>
              <a:rPr lang="sv-SE" dirty="0"/>
              <a:t>, eller av infekterade kroppsceller som visar att de är angripna </a:t>
            </a:r>
          </a:p>
        </p:txBody>
      </p:sp>
    </p:spTree>
    <p:extLst>
      <p:ext uri="{BB962C8B-B14F-4D97-AF65-F5344CB8AC3E}">
        <p14:creationId xmlns:p14="http://schemas.microsoft.com/office/powerpoint/2010/main" val="154206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785225-D37B-EBC0-D6C1-32C90A50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Immunologi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92BC92-7F2C-68F3-68FF-C7772AFA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38775" cy="4351338"/>
          </a:xfrm>
        </p:spPr>
        <p:txBody>
          <a:bodyPr/>
          <a:lstStyle/>
          <a:p>
            <a:r>
              <a:rPr lang="sv-SE" dirty="0"/>
              <a:t>Immunologi är en vetenskaplig gren som studerar immunsystemet, vilket försvarar mot patogener </a:t>
            </a:r>
          </a:p>
          <a:p>
            <a:pPr lvl="1"/>
            <a:r>
              <a:rPr lang="sv-SE" dirty="0"/>
              <a:t>Patogener (grek. </a:t>
            </a:r>
            <a:r>
              <a:rPr lang="sv-SE" i="1" dirty="0"/>
              <a:t>pathos</a:t>
            </a:r>
            <a:r>
              <a:rPr lang="sv-SE" dirty="0"/>
              <a:t> = lidande, </a:t>
            </a:r>
            <a:r>
              <a:rPr lang="sv-SE" i="1" dirty="0"/>
              <a:t>gennao </a:t>
            </a:r>
            <a:r>
              <a:rPr lang="sv-SE" dirty="0"/>
              <a:t>= alstra) = smittämnen </a:t>
            </a:r>
          </a:p>
        </p:txBody>
      </p:sp>
      <p:pic>
        <p:nvPicPr>
          <p:cNvPr id="1026" name="Picture 2" descr="Er det mulig å trene opp immunforsvaret til å hjelpe i kampen mot covid-19?">
            <a:extLst>
              <a:ext uri="{FF2B5EF4-FFF2-40B4-BE49-F238E27FC236}">
                <a16:creationId xmlns:a16="http://schemas.microsoft.com/office/drawing/2014/main" id="{120F8022-34D5-6D7F-81AB-85E344921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r="16547"/>
          <a:stretch>
            <a:fillRect/>
          </a:stretch>
        </p:blipFill>
        <p:spPr bwMode="auto">
          <a:xfrm>
            <a:off x="6276974" y="844557"/>
            <a:ext cx="5686425" cy="51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89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5928D7-6104-2078-133B-475A672D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Antigen och Antikroppar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D2E3EF-2374-0FAB-C43E-6027885E5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ytan av virus och främmande celler finns ”kännetecken” i form av </a:t>
            </a:r>
            <a:r>
              <a:rPr lang="sv-SE" i="1" dirty="0"/>
              <a:t>unika molekyler</a:t>
            </a:r>
            <a:r>
              <a:rPr lang="sv-SE" dirty="0"/>
              <a:t> (antigener) </a:t>
            </a:r>
          </a:p>
          <a:p>
            <a:r>
              <a:rPr lang="sv-SE" dirty="0"/>
              <a:t>Lymfocyter utnyttjar dessa antigener för att mobilisera sitt försvar mot specifika patogener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latshållare för innehåll 4" descr="En bild som visar text, papper, bok, bläck&#10;&#10;AI-genererat innehåll kan vara felaktigt.">
            <a:extLst>
              <a:ext uri="{FF2B5EF4-FFF2-40B4-BE49-F238E27FC236}">
                <a16:creationId xmlns:a16="http://schemas.microsoft.com/office/drawing/2014/main" id="{9911A9A3-EAD3-62C2-CA2E-76A71DBB6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7" t="3537" r="40171" b="30445"/>
          <a:stretch>
            <a:fillRect/>
          </a:stretch>
        </p:blipFill>
        <p:spPr>
          <a:xfrm rot="5400000">
            <a:off x="7305977" y="2219023"/>
            <a:ext cx="3093679" cy="55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64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C9194-AEFC-EC33-506F-64EBC357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4" descr="En bild som visar text, papper, bok, bläck&#10;&#10;AI-genererat innehåll kan vara felaktigt.">
            <a:extLst>
              <a:ext uri="{FF2B5EF4-FFF2-40B4-BE49-F238E27FC236}">
                <a16:creationId xmlns:a16="http://schemas.microsoft.com/office/drawing/2014/main" id="{164D6439-92E4-1F29-5D79-C6FEC07A3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7" t="3537" r="40171" b="30445"/>
          <a:stretch>
            <a:fillRect/>
          </a:stretch>
        </p:blipFill>
        <p:spPr>
          <a:xfrm rot="5400000">
            <a:off x="2678903" y="-2670347"/>
            <a:ext cx="6849443" cy="122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90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BBACE-1810-35B3-9BC8-1DC3D1E12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4" descr="En bild som visar text, papper, bok, bläck&#10;&#10;AI-genererat innehåll kan vara felaktigt.">
            <a:extLst>
              <a:ext uri="{FF2B5EF4-FFF2-40B4-BE49-F238E27FC236}">
                <a16:creationId xmlns:a16="http://schemas.microsoft.com/office/drawing/2014/main" id="{A53AE71E-E424-FAD8-EB2B-B33F9546A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7" t="3537" r="40171" b="30445"/>
          <a:stretch>
            <a:fillRect/>
          </a:stretch>
        </p:blipFill>
        <p:spPr>
          <a:xfrm rot="5400000">
            <a:off x="8369063" y="1461904"/>
            <a:ext cx="2748114" cy="489775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5421D2C-8140-3BC4-67D4-663FAB3B4A50}"/>
              </a:ext>
            </a:extLst>
          </p:cNvPr>
          <p:cNvSpPr txBox="1"/>
          <p:nvPr/>
        </p:nvSpPr>
        <p:spPr>
          <a:xfrm>
            <a:off x="838200" y="1444882"/>
            <a:ext cx="664414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På ytan av B-lymfocyter sitter antikroppar </a:t>
            </a:r>
            <a:r>
              <a:rPr lang="sv-SE" sz="2800" i="1" dirty="0"/>
              <a:t>(</a:t>
            </a:r>
            <a:r>
              <a:rPr lang="sv-SE" sz="2800" i="1" dirty="0" err="1"/>
              <a:t>immunoglobuliner</a:t>
            </a:r>
            <a:r>
              <a:rPr lang="sv-SE" sz="2800" i="1" dirty="0"/>
              <a:t>, </a:t>
            </a:r>
            <a:r>
              <a:rPr lang="sv-SE" sz="2800" i="1" dirty="0" err="1"/>
              <a:t>Ig</a:t>
            </a:r>
            <a:r>
              <a:rPr lang="sv-SE" sz="2800" i="1" dirty="0"/>
              <a:t>)</a:t>
            </a: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B-lymfocyter transporteras ständigt runt i kroppen på jakt efter främmande antigener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När antikropparna känner igen någon antigen aktiveras celldelning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Differentiering sker i så kallade </a:t>
            </a:r>
            <a:r>
              <a:rPr lang="sv-SE" sz="2800" i="1" dirty="0"/>
              <a:t>plasmaceller </a:t>
            </a:r>
            <a:r>
              <a:rPr lang="sv-SE" sz="2800" dirty="0"/>
              <a:t>och </a:t>
            </a:r>
            <a:r>
              <a:rPr lang="sv-SE" sz="2800" i="1" dirty="0"/>
              <a:t>minnesceller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i="1" dirty="0"/>
              <a:t>Plasmaceller </a:t>
            </a:r>
            <a:r>
              <a:rPr lang="sv-SE" sz="2400" dirty="0"/>
              <a:t>sprider fria antikroppar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i="1" dirty="0"/>
              <a:t>Minnesceller</a:t>
            </a:r>
            <a:r>
              <a:rPr lang="sv-SE" sz="2400" dirty="0"/>
              <a:t> gå ut på jakt </a:t>
            </a:r>
            <a:endParaRPr lang="sv-SE" sz="2800" i="1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2848A3E-10EB-703C-68D0-C67234D5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19"/>
            <a:ext cx="10515600" cy="1325563"/>
          </a:xfrm>
        </p:spPr>
        <p:txBody>
          <a:bodyPr/>
          <a:lstStyle/>
          <a:p>
            <a:r>
              <a:rPr lang="sv-SE" dirty="0"/>
              <a:t>B-lymfocyter </a:t>
            </a:r>
          </a:p>
        </p:txBody>
      </p:sp>
    </p:spTree>
    <p:extLst>
      <p:ext uri="{BB962C8B-B14F-4D97-AF65-F5344CB8AC3E}">
        <p14:creationId xmlns:p14="http://schemas.microsoft.com/office/powerpoint/2010/main" val="2908209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BF6B8-9657-89CD-63E3-9DAC0777D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4" descr="En bild som visar text, papper, bok, bläck&#10;&#10;AI-genererat innehåll kan vara felaktigt.">
            <a:extLst>
              <a:ext uri="{FF2B5EF4-FFF2-40B4-BE49-F238E27FC236}">
                <a16:creationId xmlns:a16="http://schemas.microsoft.com/office/drawing/2014/main" id="{F86A4A94-8D1B-B2F2-0E91-AFC49AC8B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7" t="3537" r="40171" b="5359"/>
          <a:stretch>
            <a:fillRect/>
          </a:stretch>
        </p:blipFill>
        <p:spPr>
          <a:xfrm rot="5400000">
            <a:off x="3617382" y="-2667000"/>
            <a:ext cx="4957238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24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549C91-67D0-EABF-2634-F7F4012CE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4C8672-2560-7C15-F69C-B0DE7F131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81198523-11D6-79B8-2E69-328F87F5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08" y="0"/>
            <a:ext cx="485457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4682B46-9DBC-AE2C-B9CD-A4C85CCF2DBC}"/>
              </a:ext>
            </a:extLst>
          </p:cNvPr>
          <p:cNvSpPr txBox="1"/>
          <p:nvPr/>
        </p:nvSpPr>
        <p:spPr>
          <a:xfrm>
            <a:off x="7656575" y="2070990"/>
            <a:ext cx="36972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3200" dirty="0"/>
              <a:t>Skänkel </a:t>
            </a:r>
            <a:r>
              <a:rPr lang="sv-SE" sz="2400" dirty="0"/>
              <a:t>(variabel del)</a:t>
            </a:r>
            <a:endParaRPr lang="sv-SE" sz="32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CFF1321-30CB-17E7-508B-6CAC613625F5}"/>
              </a:ext>
            </a:extLst>
          </p:cNvPr>
          <p:cNvSpPr txBox="1"/>
          <p:nvPr/>
        </p:nvSpPr>
        <p:spPr>
          <a:xfrm>
            <a:off x="7656574" y="5291328"/>
            <a:ext cx="36972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3200" dirty="0"/>
              <a:t>Skaft</a:t>
            </a:r>
            <a:r>
              <a:rPr lang="sv-SE" sz="2400" dirty="0"/>
              <a:t> (konstant del)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C4A4E889-D44D-F3D6-C8C9-55C99E380C91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974078" y="2363378"/>
            <a:ext cx="1682497" cy="6677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3C1915F7-A79E-CE28-F21A-2CEFE076000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236463" y="5413248"/>
            <a:ext cx="2420111" cy="17046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63A0D0-A154-66E0-E1A6-F1E995EF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T-lymfocyter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7F2EE2-C955-4EA4-76DC-63AC3B187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T-lymfocyter binder bara till ett slags antigen </a:t>
            </a:r>
          </a:p>
          <a:p>
            <a:r>
              <a:rPr lang="sv-SE" dirty="0"/>
              <a:t>Det finns flera olika T-lymfocyter: </a:t>
            </a:r>
          </a:p>
          <a:p>
            <a:pPr lvl="1"/>
            <a:r>
              <a:rPr lang="sv-SE" b="1" dirty="0"/>
              <a:t>T-hjälparceller</a:t>
            </a:r>
            <a:r>
              <a:rPr lang="sv-SE" dirty="0"/>
              <a:t> – styr det specifika försvaret med att skicka ut ämnen som aktiverar både B-lymfocyter och andra T-lymfocyter </a:t>
            </a:r>
          </a:p>
          <a:p>
            <a:pPr lvl="1"/>
            <a:r>
              <a:rPr lang="sv-SE" b="1" dirty="0"/>
              <a:t>T-mördarceller</a:t>
            </a:r>
            <a:r>
              <a:rPr lang="sv-SE" dirty="0"/>
              <a:t> – dödar sjuka celler direkt </a:t>
            </a:r>
          </a:p>
          <a:p>
            <a:pPr lvl="1"/>
            <a:r>
              <a:rPr lang="sv-SE" b="1" dirty="0"/>
              <a:t>T-regulatoriska celler</a:t>
            </a:r>
            <a:r>
              <a:rPr lang="sv-SE" dirty="0"/>
              <a:t> – stänger av immunsvaret när fienden är nedkämpad </a:t>
            </a:r>
          </a:p>
          <a:p>
            <a:pPr lvl="1"/>
            <a:r>
              <a:rPr lang="sv-SE" b="1" dirty="0"/>
              <a:t>T-minnesceller </a:t>
            </a:r>
            <a:r>
              <a:rPr lang="sv-SE" dirty="0"/>
              <a:t>– kommer ihåg fienden (smittämnet) 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426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A0D0E-9EDA-D48A-7513-94EB99C1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Specifikt och icke-specifikt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B67418-4902-2B45-DD92-E7BEE7F1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Immunförsvaret har under evolutionen utvecklats som skydd mot infektionssjukdomar orsakade av sjukdomsalstrare </a:t>
            </a:r>
          </a:p>
          <a:p>
            <a:pPr lvl="1"/>
            <a:r>
              <a:rPr lang="sv-SE" dirty="0"/>
              <a:t>Virus, bakterier, urdjur, maskar och svampar </a:t>
            </a:r>
          </a:p>
          <a:p>
            <a:r>
              <a:rPr lang="sv-SE" dirty="0"/>
              <a:t>Uppdelat i tre nivåer: </a:t>
            </a:r>
          </a:p>
          <a:p>
            <a:pPr lvl="1"/>
            <a:r>
              <a:rPr lang="sv-SE" dirty="0"/>
              <a:t>Första två nivåer tillhör det medfödda, </a:t>
            </a:r>
            <a:r>
              <a:rPr lang="sv-SE" i="1" dirty="0"/>
              <a:t>icke-specifika</a:t>
            </a:r>
            <a:r>
              <a:rPr lang="sv-SE" dirty="0"/>
              <a:t> immunförsvaret </a:t>
            </a:r>
          </a:p>
          <a:p>
            <a:pPr lvl="1"/>
            <a:r>
              <a:rPr lang="sv-SE" dirty="0"/>
              <a:t>Tredje nivå tillhör det </a:t>
            </a:r>
            <a:r>
              <a:rPr lang="sv-SE" i="1" dirty="0"/>
              <a:t>adaptiva </a:t>
            </a:r>
            <a:r>
              <a:rPr lang="sv-SE" dirty="0"/>
              <a:t>och </a:t>
            </a:r>
            <a:r>
              <a:rPr lang="sv-SE" i="1" dirty="0"/>
              <a:t>specifika</a:t>
            </a:r>
            <a:r>
              <a:rPr lang="sv-SE" dirty="0"/>
              <a:t> försvaret </a:t>
            </a:r>
          </a:p>
          <a:p>
            <a:r>
              <a:rPr lang="sv-SE" dirty="0"/>
              <a:t>Alla tre nivåer samverkar! </a:t>
            </a:r>
          </a:p>
        </p:txBody>
      </p:sp>
    </p:spTree>
    <p:extLst>
      <p:ext uri="{BB962C8B-B14F-4D97-AF65-F5344CB8AC3E}">
        <p14:creationId xmlns:p14="http://schemas.microsoft.com/office/powerpoint/2010/main" val="42302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9DA2B4-E655-DDF3-2FF4-3F5B5398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Immun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17FD1D-61E8-A898-6102-862E0C382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5698" cy="4351338"/>
          </a:xfrm>
        </p:spPr>
        <p:txBody>
          <a:bodyPr/>
          <a:lstStyle/>
          <a:p>
            <a:r>
              <a:rPr lang="sv-SE" dirty="0"/>
              <a:t>Om kroppens försvar kan bekämpa en patogen innan den hinner orsaka sjukdom är man </a:t>
            </a:r>
            <a:r>
              <a:rPr lang="sv-SE" i="1" dirty="0"/>
              <a:t>immun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Immun mot sjukdomen som just den patagenen orsakar </a:t>
            </a:r>
          </a:p>
          <a:p>
            <a:endParaRPr lang="sv-SE" dirty="0"/>
          </a:p>
        </p:txBody>
      </p:sp>
      <p:pic>
        <p:nvPicPr>
          <p:cNvPr id="2050" name="Picture 2" descr="T-celler och NK-celler attackerar cancercell.">
            <a:extLst>
              <a:ext uri="{FF2B5EF4-FFF2-40B4-BE49-F238E27FC236}">
                <a16:creationId xmlns:a16="http://schemas.microsoft.com/office/drawing/2014/main" id="{04DB0544-E947-F755-9B6A-533C494D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8" y="1574006"/>
            <a:ext cx="4946651" cy="3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55FE89-E9B8-8185-108C-3142C764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Igenkänningsmolekyler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3DF996-DC7B-FE5B-9B93-0F5320DA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8342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Immunförsvaret måste kunna urskilja fiender från egna kroppsceller </a:t>
            </a:r>
          </a:p>
          <a:p>
            <a:r>
              <a:rPr lang="sv-SE" dirty="0"/>
              <a:t>Hos ryggradsdjuren har alla celler komplex av ”igenkänningsmolekyler” som kallas </a:t>
            </a:r>
            <a:r>
              <a:rPr lang="sv-SE" i="1" dirty="0"/>
              <a:t>MHC </a:t>
            </a:r>
            <a:r>
              <a:rPr lang="sv-SE" dirty="0"/>
              <a:t>(Major </a:t>
            </a:r>
            <a:r>
              <a:rPr lang="sv-SE" dirty="0" err="1"/>
              <a:t>Histocompatibility</a:t>
            </a:r>
            <a:r>
              <a:rPr lang="sv-SE" dirty="0"/>
              <a:t> </a:t>
            </a:r>
            <a:r>
              <a:rPr lang="sv-SE" dirty="0" err="1"/>
              <a:t>Complex</a:t>
            </a:r>
            <a:r>
              <a:rPr lang="sv-SE" dirty="0"/>
              <a:t>) på sin yta </a:t>
            </a:r>
          </a:p>
          <a:p>
            <a:pPr lvl="1"/>
            <a:r>
              <a:rPr lang="sv-SE" dirty="0"/>
              <a:t>Förutom röda blodkropparna </a:t>
            </a:r>
          </a:p>
          <a:p>
            <a:r>
              <a:rPr lang="sv-SE" dirty="0"/>
              <a:t>MHC gör så att varje individ har en personlig </a:t>
            </a:r>
            <a:r>
              <a:rPr lang="sv-SE" dirty="0" err="1"/>
              <a:t>id-kod</a:t>
            </a:r>
            <a:r>
              <a:rPr lang="sv-SE" dirty="0"/>
              <a:t> på sina celler </a:t>
            </a:r>
          </a:p>
          <a:p>
            <a:r>
              <a:rPr lang="sv-SE" dirty="0"/>
              <a:t>Hos människor kallas dessa molekyler </a:t>
            </a:r>
            <a:r>
              <a:rPr lang="sv-SE" i="1" dirty="0"/>
              <a:t>HLA</a:t>
            </a:r>
            <a:r>
              <a:rPr lang="sv-SE" dirty="0"/>
              <a:t> (Human </a:t>
            </a:r>
            <a:r>
              <a:rPr lang="sv-SE" dirty="0" err="1"/>
              <a:t>Leukocyte</a:t>
            </a:r>
            <a:r>
              <a:rPr lang="sv-SE" dirty="0"/>
              <a:t> Antigen) </a:t>
            </a:r>
          </a:p>
        </p:txBody>
      </p:sp>
      <p:pic>
        <p:nvPicPr>
          <p:cNvPr id="3076" name="Picture 4" descr="Targeting MHC-I molecules for cancer: function, mechanism, and therapeutic  prospects | Molecular Cancer | Full Text">
            <a:extLst>
              <a:ext uri="{FF2B5EF4-FFF2-40B4-BE49-F238E27FC236}">
                <a16:creationId xmlns:a16="http://schemas.microsoft.com/office/drawing/2014/main" id="{B3352C9E-CDBB-E5FA-C679-3C924FD5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11" y="166977"/>
            <a:ext cx="4317181" cy="304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uman Leukocyte Antigen (HLA) | Caris Life Sciences">
            <a:extLst>
              <a:ext uri="{FF2B5EF4-FFF2-40B4-BE49-F238E27FC236}">
                <a16:creationId xmlns:a16="http://schemas.microsoft.com/office/drawing/2014/main" id="{40456D0C-2F62-427C-1FD5-641A1987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766" y="3288242"/>
            <a:ext cx="3500286" cy="35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6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461EF4F-E8B0-B844-8F1B-B50F4DF8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Första försvarsnivå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FF0552A-CBCC-0FF4-6CF0-0A2FB1853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973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CE6827-8E55-F303-C5AC-15F65060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69A7A2-2FC0-0500-0C37-B8097CC19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3908"/>
            <a:ext cx="10515600" cy="3963055"/>
          </a:xfrm>
        </p:spPr>
        <p:txBody>
          <a:bodyPr/>
          <a:lstStyle/>
          <a:p>
            <a:r>
              <a:rPr lang="sv-SE" b="1" dirty="0"/>
              <a:t>Huden</a:t>
            </a:r>
            <a:r>
              <a:rPr lang="sv-SE" dirty="0"/>
              <a:t> – flerskiktig där yttre skikt är </a:t>
            </a:r>
            <a:r>
              <a:rPr lang="sv-SE" i="1" dirty="0"/>
              <a:t>förhornade</a:t>
            </a:r>
          </a:p>
          <a:p>
            <a:pPr lvl="1"/>
            <a:r>
              <a:rPr lang="sv-SE" dirty="0"/>
              <a:t>Fylld med keratin protein   </a:t>
            </a:r>
          </a:p>
          <a:p>
            <a:r>
              <a:rPr lang="sv-SE" b="1" dirty="0"/>
              <a:t>Talg- och svettkörtlar – </a:t>
            </a:r>
            <a:r>
              <a:rPr lang="sv-SE" dirty="0"/>
              <a:t>håller pH på en låg nivå </a:t>
            </a:r>
          </a:p>
          <a:p>
            <a:r>
              <a:rPr lang="sv-SE" b="1" dirty="0"/>
              <a:t>Nyttiga bakterier </a:t>
            </a:r>
            <a:r>
              <a:rPr lang="sv-SE" dirty="0"/>
              <a:t>– konkurrera mot sjukdomsalstrande bakterier </a:t>
            </a:r>
          </a:p>
          <a:p>
            <a:r>
              <a:rPr lang="sv-SE" b="1" dirty="0"/>
              <a:t>Slemhinnor </a:t>
            </a:r>
            <a:r>
              <a:rPr lang="sv-SE" dirty="0"/>
              <a:t>– hindrar epitelceller från att torka och spricka </a:t>
            </a:r>
            <a:endParaRPr lang="sv-SE" b="1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FDE7435-9E39-C609-1E4F-27D9C4CD919C}"/>
              </a:ext>
            </a:extLst>
          </p:cNvPr>
          <p:cNvSpPr txBox="1"/>
          <p:nvPr/>
        </p:nvSpPr>
        <p:spPr>
          <a:xfrm>
            <a:off x="838200" y="1690688"/>
            <a:ext cx="1102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Det första försvarsnivå är </a:t>
            </a:r>
            <a:r>
              <a:rPr lang="sv-SE" sz="2800" b="1" dirty="0"/>
              <a:t>fysiska och biokemiska barriärer </a:t>
            </a:r>
            <a:endParaRPr lang="sv-SE" sz="2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ABA8EF5-4491-47F9-1ED5-70AB0F49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7" y="4644093"/>
            <a:ext cx="4135582" cy="212131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37080C3-0C8C-64AA-6120-29B67247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693" y="4592689"/>
            <a:ext cx="3183099" cy="21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2665E61-11C8-BAB4-4533-523E0D5C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0115539-207F-B417-F35E-0C5630358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15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C6C1A1-9D55-C641-BA67-99FA5593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639F2E-0DF3-78FF-587C-E0B53518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Icke-specifika vita blodkroppar </a:t>
            </a:r>
          </a:p>
          <a:p>
            <a:r>
              <a:rPr lang="sv-SE" dirty="0"/>
              <a:t>När patogener tränger sig igenom den första försvarsnivå får de direkt motstånd av icke-specifika vita blodkroppar </a:t>
            </a:r>
          </a:p>
          <a:p>
            <a:r>
              <a:rPr lang="sv-SE" dirty="0"/>
              <a:t>Dessa vita blodkroppar finns i blod och lymfa, men kan patrullera ute i kroppens vävnader </a:t>
            </a:r>
          </a:p>
          <a:p>
            <a:r>
              <a:rPr lang="sv-SE" i="1" dirty="0"/>
              <a:t>Fagocyterar </a:t>
            </a:r>
            <a:r>
              <a:rPr lang="sv-SE" dirty="0"/>
              <a:t>(omsluter) patogener och bryter ner dem med enzymer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2465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272</TotalTime>
  <Words>984</Words>
  <Application>Microsoft Office PowerPoint</Application>
  <PresentationFormat>Bredbild</PresentationFormat>
  <Paragraphs>147</Paragraphs>
  <Slides>25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Wingdings</vt:lpstr>
      <vt:lpstr>Fares Presentationer</vt:lpstr>
      <vt:lpstr>Naturkunskap 2</vt:lpstr>
      <vt:lpstr>Immunologi </vt:lpstr>
      <vt:lpstr>Specifikt och icke-specifikt </vt:lpstr>
      <vt:lpstr>Immun</vt:lpstr>
      <vt:lpstr>Igenkänningsmolekyler</vt:lpstr>
      <vt:lpstr>Första försvarsnivå </vt:lpstr>
      <vt:lpstr>Första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PowerPoint-presentation</vt:lpstr>
      <vt:lpstr>Andra försvarsnivå </vt:lpstr>
      <vt:lpstr>Tredje försvarsnivå </vt:lpstr>
      <vt:lpstr>Specifika försvaret </vt:lpstr>
      <vt:lpstr>Antigen och Antikroppar </vt:lpstr>
      <vt:lpstr>PowerPoint-presentation</vt:lpstr>
      <vt:lpstr>B-lymfocyter </vt:lpstr>
      <vt:lpstr>PowerPoint-presentation</vt:lpstr>
      <vt:lpstr>PowerPoint-presentation</vt:lpstr>
      <vt:lpstr>T-lymfocyter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2</cp:revision>
  <dcterms:created xsi:type="dcterms:W3CDTF">2025-11-06T06:54:53Z</dcterms:created>
  <dcterms:modified xsi:type="dcterms:W3CDTF">2026-02-25T05:59:10Z</dcterms:modified>
</cp:coreProperties>
</file>